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35"/>
  </p:handoutMasterIdLst>
  <p:sldIdLst>
    <p:sldId id="1038" r:id="rId3"/>
    <p:sldId id="1009" r:id="rId4"/>
    <p:sldId id="1037" r:id="rId6"/>
    <p:sldId id="985" r:id="rId7"/>
    <p:sldId id="986" r:id="rId8"/>
    <p:sldId id="993" r:id="rId9"/>
    <p:sldId id="987" r:id="rId10"/>
    <p:sldId id="994" r:id="rId11"/>
    <p:sldId id="996" r:id="rId12"/>
    <p:sldId id="997" r:id="rId13"/>
    <p:sldId id="995" r:id="rId14"/>
    <p:sldId id="1004" r:id="rId15"/>
    <p:sldId id="998" r:id="rId16"/>
    <p:sldId id="1078" r:id="rId17"/>
    <p:sldId id="1074" r:id="rId18"/>
    <p:sldId id="1075" r:id="rId19"/>
    <p:sldId id="1006" r:id="rId20"/>
    <p:sldId id="1001" r:id="rId21"/>
    <p:sldId id="1000" r:id="rId22"/>
    <p:sldId id="1077" r:id="rId23"/>
    <p:sldId id="988" r:id="rId24"/>
    <p:sldId id="1002" r:id="rId25"/>
    <p:sldId id="1003" r:id="rId26"/>
    <p:sldId id="989" r:id="rId27"/>
    <p:sldId id="1007" r:id="rId28"/>
    <p:sldId id="990" r:id="rId29"/>
    <p:sldId id="1008" r:id="rId30"/>
    <p:sldId id="1018" r:id="rId31"/>
    <p:sldId id="1069" r:id="rId32"/>
    <p:sldId id="1066" r:id="rId33"/>
    <p:sldId id="1067" r:id="rId34"/>
  </p:sldIdLst>
  <p:sldSz cx="11522075" cy="7200900"/>
  <p:notesSz cx="6858000" cy="9144000"/>
  <p:defaultTextStyle>
    <a:defPPr>
      <a:defRPr lang="zh-CN"/>
    </a:defPPr>
    <a:lvl1pPr marL="0" algn="l" defTabSz="1069340" rtl="0" eaLnBrk="1" latinLnBrk="0" hangingPunct="1">
      <a:defRPr sz="2100" kern="1200">
        <a:solidFill>
          <a:schemeClr val="tx1"/>
        </a:solidFill>
        <a:latin typeface="+mn-lt"/>
        <a:ea typeface="+mn-ea"/>
        <a:cs typeface="+mn-cs"/>
      </a:defRPr>
    </a:lvl1pPr>
    <a:lvl2pPr marL="534670" algn="l" defTabSz="1069340" rtl="0" eaLnBrk="1" latinLnBrk="0" hangingPunct="1">
      <a:defRPr sz="2100" kern="1200">
        <a:solidFill>
          <a:schemeClr val="tx1"/>
        </a:solidFill>
        <a:latin typeface="+mn-lt"/>
        <a:ea typeface="+mn-ea"/>
        <a:cs typeface="+mn-cs"/>
      </a:defRPr>
    </a:lvl2pPr>
    <a:lvl3pPr marL="1069975" algn="l" defTabSz="1069340" rtl="0" eaLnBrk="1" latinLnBrk="0" hangingPunct="1">
      <a:defRPr sz="2100" kern="1200">
        <a:solidFill>
          <a:schemeClr val="tx1"/>
        </a:solidFill>
        <a:latin typeface="+mn-lt"/>
        <a:ea typeface="+mn-ea"/>
        <a:cs typeface="+mn-cs"/>
      </a:defRPr>
    </a:lvl3pPr>
    <a:lvl4pPr marL="1604645" algn="l" defTabSz="1069340" rtl="0" eaLnBrk="1" latinLnBrk="0" hangingPunct="1">
      <a:defRPr sz="2100" kern="1200">
        <a:solidFill>
          <a:schemeClr val="tx1"/>
        </a:solidFill>
        <a:latin typeface="+mn-lt"/>
        <a:ea typeface="+mn-ea"/>
        <a:cs typeface="+mn-cs"/>
      </a:defRPr>
    </a:lvl4pPr>
    <a:lvl5pPr marL="2139950" algn="l" defTabSz="1069340" rtl="0" eaLnBrk="1" latinLnBrk="0" hangingPunct="1">
      <a:defRPr sz="2100" kern="1200">
        <a:solidFill>
          <a:schemeClr val="tx1"/>
        </a:solidFill>
        <a:latin typeface="+mn-lt"/>
        <a:ea typeface="+mn-ea"/>
        <a:cs typeface="+mn-cs"/>
      </a:defRPr>
    </a:lvl5pPr>
    <a:lvl6pPr marL="2674620" algn="l" defTabSz="1069340" rtl="0" eaLnBrk="1" latinLnBrk="0" hangingPunct="1">
      <a:defRPr sz="2100" kern="1200">
        <a:solidFill>
          <a:schemeClr val="tx1"/>
        </a:solidFill>
        <a:latin typeface="+mn-lt"/>
        <a:ea typeface="+mn-ea"/>
        <a:cs typeface="+mn-cs"/>
      </a:defRPr>
    </a:lvl6pPr>
    <a:lvl7pPr marL="3209290" algn="l" defTabSz="1069340" rtl="0" eaLnBrk="1" latinLnBrk="0" hangingPunct="1">
      <a:defRPr sz="2100" kern="1200">
        <a:solidFill>
          <a:schemeClr val="tx1"/>
        </a:solidFill>
        <a:latin typeface="+mn-lt"/>
        <a:ea typeface="+mn-ea"/>
        <a:cs typeface="+mn-cs"/>
      </a:defRPr>
    </a:lvl7pPr>
    <a:lvl8pPr marL="3744595" algn="l" defTabSz="1069340" rtl="0" eaLnBrk="1" latinLnBrk="0" hangingPunct="1">
      <a:defRPr sz="2100" kern="1200">
        <a:solidFill>
          <a:schemeClr val="tx1"/>
        </a:solidFill>
        <a:latin typeface="+mn-lt"/>
        <a:ea typeface="+mn-ea"/>
        <a:cs typeface="+mn-cs"/>
      </a:defRPr>
    </a:lvl8pPr>
    <a:lvl9pPr marL="4279265" algn="l" defTabSz="106934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300"/>
    <a:srgbClr val="000000"/>
    <a:srgbClr val="A18C62"/>
    <a:srgbClr val="CDC9C3"/>
    <a:srgbClr val="E6E4E2"/>
    <a:srgbClr val="B8B4AE"/>
    <a:srgbClr val="DCDAD9"/>
    <a:srgbClr val="FFC000"/>
    <a:srgbClr val="FFFFFF"/>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33" autoAdjust="0"/>
    <p:restoredTop sz="90464" autoAdjust="0"/>
  </p:normalViewPr>
  <p:slideViewPr>
    <p:cSldViewPr>
      <p:cViewPr varScale="1">
        <p:scale>
          <a:sx n="75" d="100"/>
          <a:sy n="75" d="100"/>
        </p:scale>
        <p:origin x="-864" y="14"/>
      </p:cViewPr>
      <p:guideLst>
        <p:guide orient="horz" pos="2271"/>
        <p:guide pos="3652"/>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BC03DA-8B7D-447E-9C29-3A60D78EE7F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924613-4AE4-47A1-995F-688A24B3495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069340" rtl="0" eaLnBrk="1" latinLnBrk="0" hangingPunct="1">
      <a:defRPr sz="1400" kern="1200">
        <a:solidFill>
          <a:schemeClr val="tx1"/>
        </a:solidFill>
        <a:latin typeface="+mn-lt"/>
        <a:ea typeface="+mn-ea"/>
        <a:cs typeface="+mn-cs"/>
      </a:defRPr>
    </a:lvl1pPr>
    <a:lvl2pPr marL="534670" algn="l" defTabSz="1069340" rtl="0" eaLnBrk="1" latinLnBrk="0" hangingPunct="1">
      <a:defRPr sz="1400" kern="1200">
        <a:solidFill>
          <a:schemeClr val="tx1"/>
        </a:solidFill>
        <a:latin typeface="+mn-lt"/>
        <a:ea typeface="+mn-ea"/>
        <a:cs typeface="+mn-cs"/>
      </a:defRPr>
    </a:lvl2pPr>
    <a:lvl3pPr marL="1069975" algn="l" defTabSz="1069340" rtl="0" eaLnBrk="1" latinLnBrk="0" hangingPunct="1">
      <a:defRPr sz="1400" kern="1200">
        <a:solidFill>
          <a:schemeClr val="tx1"/>
        </a:solidFill>
        <a:latin typeface="+mn-lt"/>
        <a:ea typeface="+mn-ea"/>
        <a:cs typeface="+mn-cs"/>
      </a:defRPr>
    </a:lvl3pPr>
    <a:lvl4pPr marL="1604645" algn="l" defTabSz="1069340" rtl="0" eaLnBrk="1" latinLnBrk="0" hangingPunct="1">
      <a:defRPr sz="1400" kern="1200">
        <a:solidFill>
          <a:schemeClr val="tx1"/>
        </a:solidFill>
        <a:latin typeface="+mn-lt"/>
        <a:ea typeface="+mn-ea"/>
        <a:cs typeface="+mn-cs"/>
      </a:defRPr>
    </a:lvl4pPr>
    <a:lvl5pPr marL="2139950" algn="l" defTabSz="1069340" rtl="0" eaLnBrk="1" latinLnBrk="0" hangingPunct="1">
      <a:defRPr sz="1400" kern="1200">
        <a:solidFill>
          <a:schemeClr val="tx1"/>
        </a:solidFill>
        <a:latin typeface="+mn-lt"/>
        <a:ea typeface="+mn-ea"/>
        <a:cs typeface="+mn-cs"/>
      </a:defRPr>
    </a:lvl5pPr>
    <a:lvl6pPr marL="2674620" algn="l" defTabSz="1069340" rtl="0" eaLnBrk="1" latinLnBrk="0" hangingPunct="1">
      <a:defRPr sz="1400" kern="1200">
        <a:solidFill>
          <a:schemeClr val="tx1"/>
        </a:solidFill>
        <a:latin typeface="+mn-lt"/>
        <a:ea typeface="+mn-ea"/>
        <a:cs typeface="+mn-cs"/>
      </a:defRPr>
    </a:lvl6pPr>
    <a:lvl7pPr marL="3209290" algn="l" defTabSz="1069340" rtl="0" eaLnBrk="1" latinLnBrk="0" hangingPunct="1">
      <a:defRPr sz="1400" kern="1200">
        <a:solidFill>
          <a:schemeClr val="tx1"/>
        </a:solidFill>
        <a:latin typeface="+mn-lt"/>
        <a:ea typeface="+mn-ea"/>
        <a:cs typeface="+mn-cs"/>
      </a:defRPr>
    </a:lvl7pPr>
    <a:lvl8pPr marL="3744595" algn="l" defTabSz="1069340" rtl="0" eaLnBrk="1" latinLnBrk="0" hangingPunct="1">
      <a:defRPr sz="1400" kern="1200">
        <a:solidFill>
          <a:schemeClr val="tx1"/>
        </a:solidFill>
        <a:latin typeface="+mn-lt"/>
        <a:ea typeface="+mn-ea"/>
        <a:cs typeface="+mn-cs"/>
      </a:defRPr>
    </a:lvl8pPr>
    <a:lvl9pPr marL="4279265" algn="l" defTabSz="106934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TextEdit="1"/>
          </p:cNvSpPr>
          <p:nvPr>
            <p:ph type="sldImg"/>
          </p:nvPr>
        </p:nvSpPr>
        <p:spPr bwMode="auto">
          <a:noFill/>
          <a:ln>
            <a:solidFill>
              <a:srgbClr val="000000"/>
            </a:solidFill>
            <a:miter lim="800000"/>
          </a:ln>
        </p:spPr>
      </p:sp>
      <p:sp>
        <p:nvSpPr>
          <p:cNvPr id="17410" name="备注占位符 2"/>
          <p:cNvSpPr>
            <a:spLocks noGrp="1"/>
          </p:cNvSpPr>
          <p:nvPr>
            <p:ph type="body" idx="1"/>
          </p:nvPr>
        </p:nvSpPr>
        <p:spPr bwMode="auto">
          <a:noFill/>
        </p:spPr>
        <p:txBody>
          <a:bodyPr wrap="square" numCol="1" anchor="t" anchorCtr="0" compatLnSpc="1"/>
          <a:lstStyle/>
          <a:p>
            <a:pPr>
              <a:spcBef>
                <a:spcPct val="0"/>
              </a:spcBef>
            </a:pPr>
            <a:endParaRPr lang="zh-CN" altLang="en-US" smtClean="0"/>
          </a:p>
        </p:txBody>
      </p:sp>
      <p:sp>
        <p:nvSpPr>
          <p:cNvPr id="17411"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a:fld id="{DE6DDA3B-FB6E-4D9C-BFBB-3B9652420B29}" type="slidenum">
              <a:rPr lang="zh-CN" altLang="en-US" sz="1200">
                <a:latin typeface="Calibri" panose="020F0502020204030204" charset="0"/>
              </a:rPr>
            </a:fld>
            <a:endParaRPr lang="en-US" altLang="zh-CN" sz="1200">
              <a:latin typeface="Calibri" panose="020F050202020403020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课前复习</a:t>
            </a:r>
            <a:endParaRPr lang="zh-CN" altLang="en-US" dirty="0"/>
          </a:p>
        </p:txBody>
      </p:sp>
      <p:sp>
        <p:nvSpPr>
          <p:cNvPr id="4" name="灯片编号占位符 3"/>
          <p:cNvSpPr>
            <a:spLocks noGrp="1"/>
          </p:cNvSpPr>
          <p:nvPr>
            <p:ph type="sldNum" sz="quarter" idx="10"/>
          </p:nvPr>
        </p:nvSpPr>
        <p:spPr/>
        <p:txBody>
          <a:bodyPr/>
          <a:lstStyle/>
          <a:p>
            <a:fld id="{3D871C1E-A736-4B4A-A98A-76DD5F18DE1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924613-4AE4-47A1-995F-688A24B3495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4156" y="2236947"/>
            <a:ext cx="9793764" cy="1543526"/>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728311" y="4080510"/>
            <a:ext cx="8065453" cy="1840230"/>
          </a:xfrm>
        </p:spPr>
        <p:txBody>
          <a:bodyPr/>
          <a:lstStyle>
            <a:lvl1pPr marL="0" indent="0" algn="ctr">
              <a:buNone/>
              <a:defRPr>
                <a:solidFill>
                  <a:schemeClr val="tx1">
                    <a:tint val="75000"/>
                  </a:schemeClr>
                </a:solidFill>
              </a:defRPr>
            </a:lvl1pPr>
            <a:lvl2pPr marL="534670" indent="0" algn="ctr">
              <a:buNone/>
              <a:defRPr>
                <a:solidFill>
                  <a:schemeClr val="tx1">
                    <a:tint val="75000"/>
                  </a:schemeClr>
                </a:solidFill>
              </a:defRPr>
            </a:lvl2pPr>
            <a:lvl3pPr marL="1069975" indent="0" algn="ctr">
              <a:buNone/>
              <a:defRPr>
                <a:solidFill>
                  <a:schemeClr val="tx1">
                    <a:tint val="75000"/>
                  </a:schemeClr>
                </a:solidFill>
              </a:defRPr>
            </a:lvl3pPr>
            <a:lvl4pPr marL="1604645" indent="0" algn="ctr">
              <a:buNone/>
              <a:defRPr>
                <a:solidFill>
                  <a:schemeClr val="tx1">
                    <a:tint val="75000"/>
                  </a:schemeClr>
                </a:solidFill>
              </a:defRPr>
            </a:lvl4pPr>
            <a:lvl5pPr marL="2139950" indent="0" algn="ctr">
              <a:buNone/>
              <a:defRPr>
                <a:solidFill>
                  <a:schemeClr val="tx1">
                    <a:tint val="75000"/>
                  </a:schemeClr>
                </a:solidFill>
              </a:defRPr>
            </a:lvl5pPr>
            <a:lvl6pPr marL="2674620" indent="0" algn="ctr">
              <a:buNone/>
              <a:defRPr>
                <a:solidFill>
                  <a:schemeClr val="tx1">
                    <a:tint val="75000"/>
                  </a:schemeClr>
                </a:solidFill>
              </a:defRPr>
            </a:lvl6pPr>
            <a:lvl7pPr marL="3209290" indent="0" algn="ctr">
              <a:buNone/>
              <a:defRPr>
                <a:solidFill>
                  <a:schemeClr val="tx1">
                    <a:tint val="75000"/>
                  </a:schemeClr>
                </a:solidFill>
              </a:defRPr>
            </a:lvl7pPr>
            <a:lvl8pPr marL="3744595" indent="0" algn="ctr">
              <a:buNone/>
              <a:defRPr>
                <a:solidFill>
                  <a:schemeClr val="tx1">
                    <a:tint val="75000"/>
                  </a:schemeClr>
                </a:solidFill>
              </a:defRPr>
            </a:lvl8pPr>
            <a:lvl9pPr marL="4279265"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8C937AB-5291-48FC-9075-9F29944D13C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A3CECD-E187-45A6-BE7A-E277637993E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8C937AB-5291-48FC-9075-9F29944D13C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A3CECD-E187-45A6-BE7A-E277637993E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525896" y="303372"/>
            <a:ext cx="3266589" cy="6450806"/>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726131" y="303372"/>
            <a:ext cx="9607730" cy="6450806"/>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8C937AB-5291-48FC-9075-9F29944D13C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A3CECD-E187-45A6-BE7A-E277637993E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VertTx">
  <p:cSld name="标题，剪贴画与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576104" y="291704"/>
            <a:ext cx="10369868" cy="1196816"/>
          </a:xfrm>
        </p:spPr>
        <p:txBody>
          <a:bodyPr/>
          <a:lstStyle/>
          <a:p>
            <a:r>
              <a:rPr lang="zh-CN" altLang="en-US" smtClean="0"/>
              <a:t>单击此处编辑母版标题样式</a:t>
            </a:r>
            <a:endParaRPr lang="zh-CN" altLang="en-US"/>
          </a:p>
        </p:txBody>
      </p:sp>
      <p:sp>
        <p:nvSpPr>
          <p:cNvPr id="3" name="剪贴画占位符 2"/>
          <p:cNvSpPr>
            <a:spLocks noGrp="1"/>
          </p:cNvSpPr>
          <p:nvPr>
            <p:ph type="clipArt" sz="half" idx="1"/>
          </p:nvPr>
        </p:nvSpPr>
        <p:spPr>
          <a:xfrm>
            <a:off x="576104" y="1680211"/>
            <a:ext cx="5088916" cy="4752261"/>
          </a:xfrm>
          <a:prstGeom prst="rect">
            <a:avLst/>
          </a:prstGeom>
        </p:spPr>
        <p:txBody>
          <a:bodyPr/>
          <a:lstStyle/>
          <a:p>
            <a:endParaRPr lang="zh-CN" altLang="en-US"/>
          </a:p>
        </p:txBody>
      </p:sp>
      <p:sp>
        <p:nvSpPr>
          <p:cNvPr id="4" name="竖排文字占位符 3"/>
          <p:cNvSpPr>
            <a:spLocks noGrp="1"/>
          </p:cNvSpPr>
          <p:nvPr>
            <p:ph type="body" orient="vert" sz="half" idx="2"/>
          </p:nvPr>
        </p:nvSpPr>
        <p:spPr>
          <a:xfrm>
            <a:off x="5857055" y="1680211"/>
            <a:ext cx="5088916" cy="4752261"/>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576104" y="6560820"/>
            <a:ext cx="2688484" cy="480060"/>
          </a:xfrm>
        </p:spPr>
        <p:txBody>
          <a:bodyPr/>
          <a:lstStyle>
            <a:lvl1pPr>
              <a:defRPr/>
            </a:lvl1pPr>
          </a:lstStyle>
          <a:p>
            <a:endParaRPr lang="en-US" altLang="zh-CN"/>
          </a:p>
        </p:txBody>
      </p:sp>
      <p:sp>
        <p:nvSpPr>
          <p:cNvPr id="6" name="页脚占位符 5"/>
          <p:cNvSpPr>
            <a:spLocks noGrp="1"/>
          </p:cNvSpPr>
          <p:nvPr>
            <p:ph type="ftr" sz="quarter" idx="11"/>
          </p:nvPr>
        </p:nvSpPr>
        <p:spPr>
          <a:xfrm>
            <a:off x="3936709" y="6560820"/>
            <a:ext cx="3648657" cy="48006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257487" y="6560820"/>
            <a:ext cx="2688484" cy="480060"/>
          </a:xfrm>
        </p:spPr>
        <p:txBody>
          <a:bodyPr/>
          <a:lstStyle>
            <a:lvl1pPr>
              <a:defRPr/>
            </a:lvl1pPr>
          </a:lstStyle>
          <a:p>
            <a:fld id="{4F62E569-E5FD-430C-8D61-BF9396BBDE89}"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矩形 2"/>
          <p:cNvSpPr/>
          <p:nvPr userDrawn="1"/>
        </p:nvSpPr>
        <p:spPr>
          <a:xfrm>
            <a:off x="0" y="0"/>
            <a:ext cx="11522075" cy="7200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2205"/>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8C937AB-5291-48FC-9075-9F29944D13C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A3CECD-E187-45A6-BE7A-E277637993E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0164" y="4627245"/>
            <a:ext cx="9793764" cy="1430179"/>
          </a:xfrm>
        </p:spPr>
        <p:txBody>
          <a:bodyPr anchor="t"/>
          <a:lstStyle>
            <a:lvl1pPr algn="l">
              <a:defRPr sz="47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10164" y="3052049"/>
            <a:ext cx="9793764" cy="1575196"/>
          </a:xfrm>
        </p:spPr>
        <p:txBody>
          <a:bodyPr anchor="b"/>
          <a:lstStyle>
            <a:lvl1pPr marL="0" indent="0">
              <a:buNone/>
              <a:defRPr sz="2300">
                <a:solidFill>
                  <a:schemeClr val="tx1">
                    <a:tint val="75000"/>
                  </a:schemeClr>
                </a:solidFill>
              </a:defRPr>
            </a:lvl1pPr>
            <a:lvl2pPr marL="534670" indent="0">
              <a:buNone/>
              <a:defRPr sz="2100">
                <a:solidFill>
                  <a:schemeClr val="tx1">
                    <a:tint val="75000"/>
                  </a:schemeClr>
                </a:solidFill>
              </a:defRPr>
            </a:lvl2pPr>
            <a:lvl3pPr marL="1069975" indent="0">
              <a:buNone/>
              <a:defRPr sz="1900">
                <a:solidFill>
                  <a:schemeClr val="tx1">
                    <a:tint val="75000"/>
                  </a:schemeClr>
                </a:solidFill>
              </a:defRPr>
            </a:lvl3pPr>
            <a:lvl4pPr marL="1604645" indent="0">
              <a:buNone/>
              <a:defRPr sz="1600">
                <a:solidFill>
                  <a:schemeClr val="tx1">
                    <a:tint val="75000"/>
                  </a:schemeClr>
                </a:solidFill>
              </a:defRPr>
            </a:lvl4pPr>
            <a:lvl5pPr marL="2139950" indent="0">
              <a:buNone/>
              <a:defRPr sz="1600">
                <a:solidFill>
                  <a:schemeClr val="tx1">
                    <a:tint val="75000"/>
                  </a:schemeClr>
                </a:solidFill>
              </a:defRPr>
            </a:lvl5pPr>
            <a:lvl6pPr marL="2674620" indent="0">
              <a:buNone/>
              <a:defRPr sz="1600">
                <a:solidFill>
                  <a:schemeClr val="tx1">
                    <a:tint val="75000"/>
                  </a:schemeClr>
                </a:solidFill>
              </a:defRPr>
            </a:lvl6pPr>
            <a:lvl7pPr marL="3209290" indent="0">
              <a:buNone/>
              <a:defRPr sz="1600">
                <a:solidFill>
                  <a:schemeClr val="tx1">
                    <a:tint val="75000"/>
                  </a:schemeClr>
                </a:solidFill>
              </a:defRPr>
            </a:lvl7pPr>
            <a:lvl8pPr marL="3744595" indent="0">
              <a:buNone/>
              <a:defRPr sz="1600">
                <a:solidFill>
                  <a:schemeClr val="tx1">
                    <a:tint val="75000"/>
                  </a:schemeClr>
                </a:solidFill>
              </a:defRPr>
            </a:lvl8pPr>
            <a:lvl9pPr marL="4279265"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8C937AB-5291-48FC-9075-9F29944D13C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A3CECD-E187-45A6-BE7A-E277637993E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726132" y="1763554"/>
            <a:ext cx="6437159" cy="4990624"/>
          </a:xfrm>
        </p:spPr>
        <p:txBody>
          <a:bodyPr/>
          <a:lstStyle>
            <a:lvl1pPr>
              <a:defRPr sz="33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355326" y="1763554"/>
            <a:ext cx="6437159" cy="4990624"/>
          </a:xfrm>
        </p:spPr>
        <p:txBody>
          <a:bodyPr/>
          <a:lstStyle>
            <a:lvl1pPr>
              <a:defRPr sz="3300"/>
            </a:lvl1pPr>
            <a:lvl2pPr>
              <a:defRPr sz="28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8C937AB-5291-48FC-9075-9F29944D13C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A3CECD-E187-45A6-BE7A-E277637993E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104" y="288370"/>
            <a:ext cx="10369868" cy="120015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576104" y="1611869"/>
            <a:ext cx="5090917" cy="671750"/>
          </a:xfrm>
        </p:spPr>
        <p:txBody>
          <a:bodyPr anchor="b"/>
          <a:lstStyle>
            <a:lvl1pPr marL="0" indent="0">
              <a:buNone/>
              <a:defRPr sz="2800" b="1"/>
            </a:lvl1pPr>
            <a:lvl2pPr marL="534670" indent="0">
              <a:buNone/>
              <a:defRPr sz="2300" b="1"/>
            </a:lvl2pPr>
            <a:lvl3pPr marL="1069975" indent="0">
              <a:buNone/>
              <a:defRPr sz="2100" b="1"/>
            </a:lvl3pPr>
            <a:lvl4pPr marL="1604645" indent="0">
              <a:buNone/>
              <a:defRPr sz="1900" b="1"/>
            </a:lvl4pPr>
            <a:lvl5pPr marL="2139950" indent="0">
              <a:buNone/>
              <a:defRPr sz="1900" b="1"/>
            </a:lvl5pPr>
            <a:lvl6pPr marL="2674620" indent="0">
              <a:buNone/>
              <a:defRPr sz="1900" b="1"/>
            </a:lvl6pPr>
            <a:lvl7pPr marL="3209290" indent="0">
              <a:buNone/>
              <a:defRPr sz="1900" b="1"/>
            </a:lvl7pPr>
            <a:lvl8pPr marL="3744595" indent="0">
              <a:buNone/>
              <a:defRPr sz="1900" b="1"/>
            </a:lvl8pPr>
            <a:lvl9pPr marL="4279265" indent="0">
              <a:buNone/>
              <a:defRPr sz="19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576104" y="2283619"/>
            <a:ext cx="5090917" cy="4148852"/>
          </a:xfrm>
        </p:spPr>
        <p:txBody>
          <a:bodyPr/>
          <a:lstStyle>
            <a:lvl1pPr>
              <a:defRPr sz="2800"/>
            </a:lvl1pPr>
            <a:lvl2pPr>
              <a:defRPr sz="23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5853055" y="1611869"/>
            <a:ext cx="5092917" cy="671750"/>
          </a:xfrm>
        </p:spPr>
        <p:txBody>
          <a:bodyPr anchor="b"/>
          <a:lstStyle>
            <a:lvl1pPr marL="0" indent="0">
              <a:buNone/>
              <a:defRPr sz="2800" b="1"/>
            </a:lvl1pPr>
            <a:lvl2pPr marL="534670" indent="0">
              <a:buNone/>
              <a:defRPr sz="2300" b="1"/>
            </a:lvl2pPr>
            <a:lvl3pPr marL="1069975" indent="0">
              <a:buNone/>
              <a:defRPr sz="2100" b="1"/>
            </a:lvl3pPr>
            <a:lvl4pPr marL="1604645" indent="0">
              <a:buNone/>
              <a:defRPr sz="1900" b="1"/>
            </a:lvl4pPr>
            <a:lvl5pPr marL="2139950" indent="0">
              <a:buNone/>
              <a:defRPr sz="1900" b="1"/>
            </a:lvl5pPr>
            <a:lvl6pPr marL="2674620" indent="0">
              <a:buNone/>
              <a:defRPr sz="1900" b="1"/>
            </a:lvl6pPr>
            <a:lvl7pPr marL="3209290" indent="0">
              <a:buNone/>
              <a:defRPr sz="1900" b="1"/>
            </a:lvl7pPr>
            <a:lvl8pPr marL="3744595" indent="0">
              <a:buNone/>
              <a:defRPr sz="1900" b="1"/>
            </a:lvl8pPr>
            <a:lvl9pPr marL="4279265" indent="0">
              <a:buNone/>
              <a:defRPr sz="19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5853055" y="2283619"/>
            <a:ext cx="5092917" cy="4148852"/>
          </a:xfrm>
        </p:spPr>
        <p:txBody>
          <a:bodyPr/>
          <a:lstStyle>
            <a:lvl1pPr>
              <a:defRPr sz="2800"/>
            </a:lvl1pPr>
            <a:lvl2pPr>
              <a:defRPr sz="23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8C937AB-5291-48FC-9075-9F29944D13C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8A3CECD-E187-45A6-BE7A-E277637993E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8C937AB-5291-48FC-9075-9F29944D13C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8A3CECD-E187-45A6-BE7A-E277637993E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C937AB-5291-48FC-9075-9F29944D13C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8A3CECD-E187-45A6-BE7A-E277637993E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105" y="286702"/>
            <a:ext cx="3790683" cy="1220153"/>
          </a:xfrm>
        </p:spPr>
        <p:txBody>
          <a:bodyPr anchor="b"/>
          <a:lstStyle>
            <a:lvl1pPr algn="l">
              <a:defRPr sz="2300" b="1"/>
            </a:lvl1pPr>
          </a:lstStyle>
          <a:p>
            <a:r>
              <a:rPr lang="zh-CN" altLang="en-US"/>
              <a:t>单击此处编辑母版标题样式</a:t>
            </a:r>
            <a:endParaRPr lang="zh-CN" altLang="en-US"/>
          </a:p>
        </p:txBody>
      </p:sp>
      <p:sp>
        <p:nvSpPr>
          <p:cNvPr id="3" name="内容占位符 2"/>
          <p:cNvSpPr>
            <a:spLocks noGrp="1"/>
          </p:cNvSpPr>
          <p:nvPr>
            <p:ph idx="1"/>
          </p:nvPr>
        </p:nvSpPr>
        <p:spPr>
          <a:xfrm>
            <a:off x="4504811" y="286703"/>
            <a:ext cx="6441160" cy="6145769"/>
          </a:xfrm>
        </p:spPr>
        <p:txBody>
          <a:bodyPr/>
          <a:lstStyle>
            <a:lvl1pPr>
              <a:defRPr sz="3700"/>
            </a:lvl1pPr>
            <a:lvl2pPr>
              <a:defRPr sz="3300"/>
            </a:lvl2pPr>
            <a:lvl3pPr>
              <a:defRPr sz="2800"/>
            </a:lvl3pPr>
            <a:lvl4pPr>
              <a:defRPr sz="2300"/>
            </a:lvl4pPr>
            <a:lvl5pPr>
              <a:defRPr sz="2300"/>
            </a:lvl5pPr>
            <a:lvl6pPr>
              <a:defRPr sz="2300"/>
            </a:lvl6pPr>
            <a:lvl7pPr>
              <a:defRPr sz="2300"/>
            </a:lvl7pPr>
            <a:lvl8pPr>
              <a:defRPr sz="2300"/>
            </a:lvl8pPr>
            <a:lvl9pPr>
              <a:defRPr sz="23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576105" y="1506856"/>
            <a:ext cx="3790683" cy="4925616"/>
          </a:xfrm>
        </p:spPr>
        <p:txBody>
          <a:bodyPr/>
          <a:lstStyle>
            <a:lvl1pPr marL="0" indent="0">
              <a:buNone/>
              <a:defRPr sz="1600"/>
            </a:lvl1pPr>
            <a:lvl2pPr marL="534670" indent="0">
              <a:buNone/>
              <a:defRPr sz="1400"/>
            </a:lvl2pPr>
            <a:lvl3pPr marL="1069975" indent="0">
              <a:buNone/>
              <a:defRPr sz="1200"/>
            </a:lvl3pPr>
            <a:lvl4pPr marL="1604645" indent="0">
              <a:buNone/>
              <a:defRPr sz="1100"/>
            </a:lvl4pPr>
            <a:lvl5pPr marL="2139950" indent="0">
              <a:buNone/>
              <a:defRPr sz="1100"/>
            </a:lvl5pPr>
            <a:lvl6pPr marL="2674620" indent="0">
              <a:buNone/>
              <a:defRPr sz="1100"/>
            </a:lvl6pPr>
            <a:lvl7pPr marL="3209290" indent="0">
              <a:buNone/>
              <a:defRPr sz="1100"/>
            </a:lvl7pPr>
            <a:lvl8pPr marL="3744595" indent="0">
              <a:buNone/>
              <a:defRPr sz="1100"/>
            </a:lvl8pPr>
            <a:lvl9pPr marL="4279265" indent="0">
              <a:buNone/>
              <a:defRPr sz="11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8C937AB-5291-48FC-9075-9F29944D13C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A3CECD-E187-45A6-BE7A-E277637993E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8407" y="5040630"/>
            <a:ext cx="6913245" cy="595075"/>
          </a:xfrm>
        </p:spPr>
        <p:txBody>
          <a:bodyPr anchor="b"/>
          <a:lstStyle>
            <a:lvl1pPr algn="l">
              <a:defRPr sz="23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258407" y="643414"/>
            <a:ext cx="6913245" cy="4320540"/>
          </a:xfrm>
        </p:spPr>
        <p:txBody>
          <a:bodyPr/>
          <a:lstStyle>
            <a:lvl1pPr marL="0" indent="0">
              <a:buNone/>
              <a:defRPr sz="3700"/>
            </a:lvl1pPr>
            <a:lvl2pPr marL="534670" indent="0">
              <a:buNone/>
              <a:defRPr sz="3300"/>
            </a:lvl2pPr>
            <a:lvl3pPr marL="1069975" indent="0">
              <a:buNone/>
              <a:defRPr sz="2800"/>
            </a:lvl3pPr>
            <a:lvl4pPr marL="1604645" indent="0">
              <a:buNone/>
              <a:defRPr sz="2300"/>
            </a:lvl4pPr>
            <a:lvl5pPr marL="2139950" indent="0">
              <a:buNone/>
              <a:defRPr sz="2300"/>
            </a:lvl5pPr>
            <a:lvl6pPr marL="2674620" indent="0">
              <a:buNone/>
              <a:defRPr sz="2300"/>
            </a:lvl6pPr>
            <a:lvl7pPr marL="3209290" indent="0">
              <a:buNone/>
              <a:defRPr sz="2300"/>
            </a:lvl7pPr>
            <a:lvl8pPr marL="3744595" indent="0">
              <a:buNone/>
              <a:defRPr sz="2300"/>
            </a:lvl8pPr>
            <a:lvl9pPr marL="4279265" indent="0">
              <a:buNone/>
              <a:defRPr sz="2300"/>
            </a:lvl9pPr>
          </a:lstStyle>
          <a:p>
            <a:endParaRPr lang="zh-CN" altLang="en-US"/>
          </a:p>
        </p:txBody>
      </p:sp>
      <p:sp>
        <p:nvSpPr>
          <p:cNvPr id="4" name="文本占位符 3"/>
          <p:cNvSpPr>
            <a:spLocks noGrp="1"/>
          </p:cNvSpPr>
          <p:nvPr>
            <p:ph type="body" sz="half" idx="2"/>
          </p:nvPr>
        </p:nvSpPr>
        <p:spPr>
          <a:xfrm>
            <a:off x="2258407" y="5635705"/>
            <a:ext cx="6913245" cy="845105"/>
          </a:xfrm>
        </p:spPr>
        <p:txBody>
          <a:bodyPr/>
          <a:lstStyle>
            <a:lvl1pPr marL="0" indent="0">
              <a:buNone/>
              <a:defRPr sz="1600"/>
            </a:lvl1pPr>
            <a:lvl2pPr marL="534670" indent="0">
              <a:buNone/>
              <a:defRPr sz="1400"/>
            </a:lvl2pPr>
            <a:lvl3pPr marL="1069975" indent="0">
              <a:buNone/>
              <a:defRPr sz="1200"/>
            </a:lvl3pPr>
            <a:lvl4pPr marL="1604645" indent="0">
              <a:buNone/>
              <a:defRPr sz="1100"/>
            </a:lvl4pPr>
            <a:lvl5pPr marL="2139950" indent="0">
              <a:buNone/>
              <a:defRPr sz="1100"/>
            </a:lvl5pPr>
            <a:lvl6pPr marL="2674620" indent="0">
              <a:buNone/>
              <a:defRPr sz="1100"/>
            </a:lvl6pPr>
            <a:lvl7pPr marL="3209290" indent="0">
              <a:buNone/>
              <a:defRPr sz="1100"/>
            </a:lvl7pPr>
            <a:lvl8pPr marL="3744595" indent="0">
              <a:buNone/>
              <a:defRPr sz="1100"/>
            </a:lvl8pPr>
            <a:lvl9pPr marL="4279265" indent="0">
              <a:buNone/>
              <a:defRPr sz="11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8C937AB-5291-48FC-9075-9F29944D13C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A3CECD-E187-45A6-BE7A-E277637993E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76104" y="288370"/>
            <a:ext cx="10369868" cy="1200150"/>
          </a:xfrm>
          <a:prstGeom prst="rect">
            <a:avLst/>
          </a:prstGeom>
        </p:spPr>
        <p:txBody>
          <a:bodyPr vert="horz" lIns="106985" tIns="53492" rIns="106985" bIns="53492"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576104" y="1680211"/>
            <a:ext cx="10369868" cy="4752261"/>
          </a:xfrm>
          <a:prstGeom prst="rect">
            <a:avLst/>
          </a:prstGeom>
        </p:spPr>
        <p:txBody>
          <a:bodyPr vert="horz" lIns="106985" tIns="53492" rIns="106985" bIns="53492"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576104" y="6674168"/>
            <a:ext cx="2688484" cy="383381"/>
          </a:xfrm>
          <a:prstGeom prst="rect">
            <a:avLst/>
          </a:prstGeom>
        </p:spPr>
        <p:txBody>
          <a:bodyPr vert="horz" lIns="106985" tIns="53492" rIns="106985" bIns="53492" rtlCol="0" anchor="ctr"/>
          <a:lstStyle>
            <a:lvl1pPr algn="l">
              <a:defRPr sz="1400">
                <a:solidFill>
                  <a:schemeClr val="tx1">
                    <a:tint val="75000"/>
                  </a:schemeClr>
                </a:solidFill>
              </a:defRPr>
            </a:lvl1pPr>
          </a:lstStyle>
          <a:p>
            <a:fld id="{28C937AB-5291-48FC-9075-9F29944D13C7}" type="datetimeFigureOut">
              <a:rPr lang="zh-CN" altLang="en-US" smtClean="0"/>
            </a:fld>
            <a:endParaRPr lang="zh-CN" altLang="en-US"/>
          </a:p>
        </p:txBody>
      </p:sp>
      <p:sp>
        <p:nvSpPr>
          <p:cNvPr id="5" name="页脚占位符 4"/>
          <p:cNvSpPr>
            <a:spLocks noGrp="1"/>
          </p:cNvSpPr>
          <p:nvPr>
            <p:ph type="ftr" sz="quarter" idx="3"/>
          </p:nvPr>
        </p:nvSpPr>
        <p:spPr>
          <a:xfrm>
            <a:off x="3936709" y="6674168"/>
            <a:ext cx="3648657" cy="383381"/>
          </a:xfrm>
          <a:prstGeom prst="rect">
            <a:avLst/>
          </a:prstGeom>
        </p:spPr>
        <p:txBody>
          <a:bodyPr vert="horz" lIns="106985" tIns="53492" rIns="106985" bIns="53492" rtlCol="0" anchor="ctr"/>
          <a:lstStyle>
            <a:lvl1pPr algn="ctr">
              <a:defRPr sz="14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257487" y="6674168"/>
            <a:ext cx="2688484" cy="383381"/>
          </a:xfrm>
          <a:prstGeom prst="rect">
            <a:avLst/>
          </a:prstGeom>
        </p:spPr>
        <p:txBody>
          <a:bodyPr vert="horz" lIns="106985" tIns="53492" rIns="106985" bIns="53492" rtlCol="0" anchor="ctr"/>
          <a:lstStyle>
            <a:lvl1pPr algn="r">
              <a:defRPr sz="1400">
                <a:solidFill>
                  <a:schemeClr val="tx1">
                    <a:tint val="75000"/>
                  </a:schemeClr>
                </a:solidFill>
              </a:defRPr>
            </a:lvl1pPr>
          </a:lstStyle>
          <a:p>
            <a:fld id="{78A3CECD-E187-45A6-BE7A-E277637993E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1069340" rtl="0" eaLnBrk="1" latinLnBrk="0" hangingPunct="1">
        <a:spcBef>
          <a:spcPct val="0"/>
        </a:spcBef>
        <a:buNone/>
        <a:defRPr sz="5100" kern="1200">
          <a:solidFill>
            <a:schemeClr val="tx1"/>
          </a:solidFill>
          <a:latin typeface="+mj-lt"/>
          <a:ea typeface="+mj-ea"/>
          <a:cs typeface="+mj-cs"/>
        </a:defRPr>
      </a:lvl1pPr>
    </p:titleStyle>
    <p:bodyStyle>
      <a:lvl1pPr marL="401320" indent="-401320" algn="l" defTabSz="106934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1pPr>
      <a:lvl2pPr marL="869315" indent="-334645" algn="l" defTabSz="106934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37310" indent="-267335" algn="l" defTabSz="10693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1871980" indent="-267335" algn="l" defTabSz="106934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407285" indent="-267335" algn="l" defTabSz="106934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941955" indent="-267335" algn="l" defTabSz="106934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477260" indent="-267335" algn="l" defTabSz="106934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4011930" indent="-267335" algn="l" defTabSz="106934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546600" indent="-267335" algn="l" defTabSz="1069340"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zh-CN"/>
      </a:defPPr>
      <a:lvl1pPr marL="0" algn="l" defTabSz="1069340" rtl="0" eaLnBrk="1" latinLnBrk="0" hangingPunct="1">
        <a:defRPr sz="2100" kern="1200">
          <a:solidFill>
            <a:schemeClr val="tx1"/>
          </a:solidFill>
          <a:latin typeface="+mn-lt"/>
          <a:ea typeface="+mn-ea"/>
          <a:cs typeface="+mn-cs"/>
        </a:defRPr>
      </a:lvl1pPr>
      <a:lvl2pPr marL="534670" algn="l" defTabSz="1069340" rtl="0" eaLnBrk="1" latinLnBrk="0" hangingPunct="1">
        <a:defRPr sz="2100" kern="1200">
          <a:solidFill>
            <a:schemeClr val="tx1"/>
          </a:solidFill>
          <a:latin typeface="+mn-lt"/>
          <a:ea typeface="+mn-ea"/>
          <a:cs typeface="+mn-cs"/>
        </a:defRPr>
      </a:lvl2pPr>
      <a:lvl3pPr marL="1069975" algn="l" defTabSz="1069340" rtl="0" eaLnBrk="1" latinLnBrk="0" hangingPunct="1">
        <a:defRPr sz="2100" kern="1200">
          <a:solidFill>
            <a:schemeClr val="tx1"/>
          </a:solidFill>
          <a:latin typeface="+mn-lt"/>
          <a:ea typeface="+mn-ea"/>
          <a:cs typeface="+mn-cs"/>
        </a:defRPr>
      </a:lvl3pPr>
      <a:lvl4pPr marL="1604645" algn="l" defTabSz="1069340" rtl="0" eaLnBrk="1" latinLnBrk="0" hangingPunct="1">
        <a:defRPr sz="2100" kern="1200">
          <a:solidFill>
            <a:schemeClr val="tx1"/>
          </a:solidFill>
          <a:latin typeface="+mn-lt"/>
          <a:ea typeface="+mn-ea"/>
          <a:cs typeface="+mn-cs"/>
        </a:defRPr>
      </a:lvl4pPr>
      <a:lvl5pPr marL="2139950" algn="l" defTabSz="1069340" rtl="0" eaLnBrk="1" latinLnBrk="0" hangingPunct="1">
        <a:defRPr sz="2100" kern="1200">
          <a:solidFill>
            <a:schemeClr val="tx1"/>
          </a:solidFill>
          <a:latin typeface="+mn-lt"/>
          <a:ea typeface="+mn-ea"/>
          <a:cs typeface="+mn-cs"/>
        </a:defRPr>
      </a:lvl5pPr>
      <a:lvl6pPr marL="2674620" algn="l" defTabSz="1069340" rtl="0" eaLnBrk="1" latinLnBrk="0" hangingPunct="1">
        <a:defRPr sz="2100" kern="1200">
          <a:solidFill>
            <a:schemeClr val="tx1"/>
          </a:solidFill>
          <a:latin typeface="+mn-lt"/>
          <a:ea typeface="+mn-ea"/>
          <a:cs typeface="+mn-cs"/>
        </a:defRPr>
      </a:lvl6pPr>
      <a:lvl7pPr marL="3209290" algn="l" defTabSz="1069340" rtl="0" eaLnBrk="1" latinLnBrk="0" hangingPunct="1">
        <a:defRPr sz="2100" kern="1200">
          <a:solidFill>
            <a:schemeClr val="tx1"/>
          </a:solidFill>
          <a:latin typeface="+mn-lt"/>
          <a:ea typeface="+mn-ea"/>
          <a:cs typeface="+mn-cs"/>
        </a:defRPr>
      </a:lvl7pPr>
      <a:lvl8pPr marL="3744595" algn="l" defTabSz="1069340" rtl="0" eaLnBrk="1" latinLnBrk="0" hangingPunct="1">
        <a:defRPr sz="2100" kern="1200">
          <a:solidFill>
            <a:schemeClr val="tx1"/>
          </a:solidFill>
          <a:latin typeface="+mn-lt"/>
          <a:ea typeface="+mn-ea"/>
          <a:cs typeface="+mn-cs"/>
        </a:defRPr>
      </a:lvl8pPr>
      <a:lvl9pPr marL="4279265" algn="l" defTabSz="106934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xml"/><Relationship Id="rId6" Type="http://schemas.openxmlformats.org/officeDocument/2006/relationships/image" Target="file:///C:\Users\lenovo\AppData\Local\Temp\wps\INetCache\0770551ae3a45c3cb54f8c850c9c84da" TargetMode="External"/><Relationship Id="rId5" Type="http://schemas.openxmlformats.org/officeDocument/2006/relationships/image" Target="../media/image26.jpeg"/><Relationship Id="rId4" Type="http://schemas.openxmlformats.org/officeDocument/2006/relationships/image" Target="file:///C:\Users\lenovo\AppData\Local\Temp\wps\INetCache\30188836908ebac350c72dd25db2e8b0" TargetMode="External"/><Relationship Id="rId3" Type="http://schemas.openxmlformats.org/officeDocument/2006/relationships/image" Target="../media/image25.jpeg"/><Relationship Id="rId2" Type="http://schemas.openxmlformats.org/officeDocument/2006/relationships/image" Target="../media/image13.png"/><Relationship Id="rId1" Type="http://schemas.openxmlformats.org/officeDocument/2006/relationships/image" Target="../media/image24.jpeg"/></Relationships>
</file>

<file path=ppt/slides/_rels/slide1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image" Target="../media/image12.jpe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1.png"/><Relationship Id="rId17" Type="http://schemas.openxmlformats.org/officeDocument/2006/relationships/notesSlide" Target="../notesSlides/notesSlide10.xml"/><Relationship Id="rId16" Type="http://schemas.openxmlformats.org/officeDocument/2006/relationships/slideLayout" Target="../slideLayouts/slideLayout1.xml"/><Relationship Id="rId15" Type="http://schemas.openxmlformats.org/officeDocument/2006/relationships/image" Target="../media/image27.png"/><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image" Target="../media/image13.png"/><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28.jpeg"/><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12.jpe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image" Target="../media/image32.png"/><Relationship Id="rId2" Type="http://schemas.openxmlformats.org/officeDocument/2006/relationships/image" Target="../media/image12.jpe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file:///C:\Users\lenovo\AppData\Local\Temp\wps\INetCache\f95b6912f4ed03d664ca6b531df4d053" TargetMode="External"/><Relationship Id="rId4" Type="http://schemas.openxmlformats.org/officeDocument/2006/relationships/image" Target="../media/image35.jpeg"/><Relationship Id="rId3" Type="http://schemas.openxmlformats.org/officeDocument/2006/relationships/image" Target="../media/image34.png"/><Relationship Id="rId2" Type="http://schemas.openxmlformats.org/officeDocument/2006/relationships/image" Target="../media/image13.png"/><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1.xml"/><Relationship Id="rId7" Type="http://schemas.openxmlformats.org/officeDocument/2006/relationships/image" Target="../media/image13.png"/><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 Id="rId3" Type="http://schemas.openxmlformats.org/officeDocument/2006/relationships/image" Target="../media/image36.jpeg"/><Relationship Id="rId2" Type="http://schemas.openxmlformats.org/officeDocument/2006/relationships/image" Target="../media/image12.jpe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12.jpeg"/><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jpeg"/><Relationship Id="rId7" Type="http://schemas.openxmlformats.org/officeDocument/2006/relationships/image" Target="../media/image8.jpeg"/><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png"/><Relationship Id="rId10" Type="http://schemas.openxmlformats.org/officeDocument/2006/relationships/notesSlide" Target="../notesSlides/notesSlide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1.xml"/><Relationship Id="rId7" Type="http://schemas.openxmlformats.org/officeDocument/2006/relationships/image" Target="file:///C:\Users\lenovo\AppData\Local\Temp\wps\INetCache\91d31e9b801d9447b3595b0fdfa35d89" TargetMode="External"/><Relationship Id="rId6" Type="http://schemas.openxmlformats.org/officeDocument/2006/relationships/image" Target="../media/image45.jpeg"/><Relationship Id="rId5" Type="http://schemas.openxmlformats.org/officeDocument/2006/relationships/image" Target="../media/image13.png"/><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12.jpeg"/><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46.jpeg"/><Relationship Id="rId1" Type="http://schemas.openxmlformats.org/officeDocument/2006/relationships/image" Target="../media/image12.jpe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8.jpeg"/><Relationship Id="rId3" Type="http://schemas.openxmlformats.org/officeDocument/2006/relationships/image" Target="../media/image47.jpeg"/><Relationship Id="rId2" Type="http://schemas.openxmlformats.org/officeDocument/2006/relationships/image" Target="../media/image12.jpeg"/><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image" Target="../media/image49.jpeg"/><Relationship Id="rId2" Type="http://schemas.openxmlformats.org/officeDocument/2006/relationships/image" Target="../media/image12.jpeg"/><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slide" Target="slide1.xml"/><Relationship Id="rId4" Type="http://schemas.openxmlformats.org/officeDocument/2006/relationships/image" Target="../media/image13.png"/><Relationship Id="rId3" Type="http://schemas.openxmlformats.org/officeDocument/2006/relationships/image" Target="../media/image50.jpeg"/><Relationship Id="rId2" Type="http://schemas.openxmlformats.org/officeDocument/2006/relationships/image" Target="../media/image12.jpeg"/><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image" Target="../media/image52.png"/><Relationship Id="rId2" Type="http://schemas.openxmlformats.org/officeDocument/2006/relationships/image" Target="../media/image12.jpeg"/><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image" Target="../media/image53.jpeg"/><Relationship Id="rId2" Type="http://schemas.openxmlformats.org/officeDocument/2006/relationships/image" Target="../media/image11.png"/><Relationship Id="rId1" Type="http://schemas.openxmlformats.org/officeDocument/2006/relationships/image" Target="../media/image12.jpe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56.GIF"/><Relationship Id="rId2" Type="http://schemas.openxmlformats.org/officeDocument/2006/relationships/image" Target="../media/image55.png"/><Relationship Id="rId1" Type="http://schemas.openxmlformats.org/officeDocument/2006/relationships/image" Target="../media/image54.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55.png"/><Relationship Id="rId1" Type="http://schemas.openxmlformats.org/officeDocument/2006/relationships/image" Target="../media/image5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3.png"/><Relationship Id="rId3" Type="http://schemas.openxmlformats.org/officeDocument/2006/relationships/image" Target="../media/image7.jpeg"/><Relationship Id="rId2" Type="http://schemas.openxmlformats.org/officeDocument/2006/relationships/image" Target="../media/image12.jpe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0.jpeg"/><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image" Target="../media/image21.jpeg"/><Relationship Id="rId2" Type="http://schemas.openxmlformats.org/officeDocument/2006/relationships/image" Target="../media/image12.jpe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12.jpe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8260" y="41275"/>
            <a:ext cx="11518265" cy="7129780"/>
          </a:xfrm>
          <a:prstGeom prst="rect">
            <a:avLst/>
          </a:prstGeom>
        </p:spPr>
      </p:pic>
      <p:sp>
        <p:nvSpPr>
          <p:cNvPr id="2" name="文本框 1"/>
          <p:cNvSpPr txBox="1"/>
          <p:nvPr/>
        </p:nvSpPr>
        <p:spPr>
          <a:xfrm>
            <a:off x="6159500" y="1674495"/>
            <a:ext cx="1689735" cy="737235"/>
          </a:xfrm>
          <a:prstGeom prst="rect">
            <a:avLst/>
          </a:prstGeom>
          <a:solidFill>
            <a:srgbClr val="DCDAD9"/>
          </a:solidFill>
        </p:spPr>
        <p:txBody>
          <a:bodyPr wrap="square" rtlCol="0">
            <a:spAutoFit/>
          </a:bodyPr>
          <a:p>
            <a:endParaRPr lang="zh-CN" altLang="en-US"/>
          </a:p>
          <a:p>
            <a:endParaRPr lang="zh-CN" altLang="en-US"/>
          </a:p>
        </p:txBody>
      </p:sp>
      <p:sp>
        <p:nvSpPr>
          <p:cNvPr id="5" name="文本框 4"/>
          <p:cNvSpPr txBox="1"/>
          <p:nvPr/>
        </p:nvSpPr>
        <p:spPr>
          <a:xfrm>
            <a:off x="1537335" y="2243455"/>
            <a:ext cx="9192260" cy="2676525"/>
          </a:xfrm>
          <a:prstGeom prst="rect">
            <a:avLst/>
          </a:prstGeom>
          <a:solidFill>
            <a:srgbClr val="E6E4E2"/>
          </a:solidFill>
        </p:spPr>
        <p:txBody>
          <a:bodyPr wrap="square" rtlCol="0">
            <a:spAutoFit/>
          </a:bodyPr>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6" name="文本框 5"/>
          <p:cNvSpPr txBox="1"/>
          <p:nvPr/>
        </p:nvSpPr>
        <p:spPr>
          <a:xfrm>
            <a:off x="1503680" y="4906010"/>
            <a:ext cx="9225915" cy="1383665"/>
          </a:xfrm>
          <a:prstGeom prst="rect">
            <a:avLst/>
          </a:prstGeom>
          <a:solidFill>
            <a:srgbClr val="CDC9C3"/>
          </a:solidFill>
        </p:spPr>
        <p:txBody>
          <a:bodyPr wrap="square" rtlCol="0">
            <a:spAutoFit/>
          </a:bodyPr>
          <a:p>
            <a:endParaRPr lang="zh-CN" altLang="en-US"/>
          </a:p>
          <a:p>
            <a:endParaRPr lang="zh-CN" altLang="en-US"/>
          </a:p>
          <a:p>
            <a:endParaRPr lang="zh-CN" altLang="en-US"/>
          </a:p>
          <a:p>
            <a:endParaRPr lang="zh-CN" altLang="en-US"/>
          </a:p>
        </p:txBody>
      </p:sp>
      <p:sp>
        <p:nvSpPr>
          <p:cNvPr id="3" name="文本框 2"/>
          <p:cNvSpPr txBox="1"/>
          <p:nvPr/>
        </p:nvSpPr>
        <p:spPr>
          <a:xfrm>
            <a:off x="9505950" y="6409055"/>
            <a:ext cx="1884680" cy="414020"/>
          </a:xfrm>
          <a:prstGeom prst="rect">
            <a:avLst/>
          </a:prstGeom>
          <a:solidFill>
            <a:srgbClr val="A18C62"/>
          </a:solidFill>
        </p:spPr>
        <p:txBody>
          <a:bodyPr wrap="square" rtlCol="0">
            <a:spAutoFit/>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1+ppt_w/2"/>
                                          </p:val>
                                        </p:tav>
                                      </p:tavLst>
                                    </p:anim>
                                    <p:anim calcmode="lin" valueType="num">
                                      <p:cBhvr additive="base">
                                        <p:cTn id="7" dur="500"/>
                                        <p:tgtEl>
                                          <p:spTgt spid="5"/>
                                        </p:tgtEl>
                                        <p:attrNameLst>
                                          <p:attrName>ppt_y</p:attrName>
                                        </p:attrNameLst>
                                      </p:cBhvr>
                                      <p:tavLst>
                                        <p:tav tm="0">
                                          <p:val>
                                            <p:strVal val="ppt_y"/>
                                          </p:val>
                                        </p:tav>
                                        <p:tav tm="100000">
                                          <p:val>
                                            <p:strVal val="ppt_y"/>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0"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1+ppt_w/2"/>
                                          </p:val>
                                        </p:tav>
                                      </p:tavLst>
                                    </p:anim>
                                    <p:anim calcmode="lin" valueType="num">
                                      <p:cBhvr additive="base">
                                        <p:cTn id="13" dur="500"/>
                                        <p:tgtEl>
                                          <p:spTgt spid="2"/>
                                        </p:tgtEl>
                                        <p:attrNameLst>
                                          <p:attrName>ppt_y</p:attrName>
                                        </p:attrNameLst>
                                      </p:cBhvr>
                                      <p:tavLst>
                                        <p:tav tm="0">
                                          <p:val>
                                            <p:strVal val="ppt_y"/>
                                          </p:val>
                                        </p:tav>
                                        <p:tav tm="100000">
                                          <p:val>
                                            <p:strVal val="ppt_y"/>
                                          </p:val>
                                        </p:tav>
                                      </p:tavLst>
                                    </p:anim>
                                    <p:set>
                                      <p:cBhvr>
                                        <p:cTn id="14" dur="1" fill="hold">
                                          <p:stCondLst>
                                            <p:cond delay="499"/>
                                          </p:stCondLst>
                                        </p:cTn>
                                        <p:tgtEl>
                                          <p:spTgt spid="2"/>
                                        </p:tgtEl>
                                        <p:attrNameLst>
                                          <p:attrName>style.visibility</p:attrName>
                                        </p:attrNameLst>
                                      </p:cBhvr>
                                      <p:to>
                                        <p:strVal val="hidden"/>
                                      </p:to>
                                    </p:set>
                                  </p:childTnLst>
                                </p:cTn>
                              </p:par>
                              <p:par>
                                <p:cTn id="15" presetID="2" presetClass="exit" presetSubtype="2" fill="hold" grpId="0" nodeType="withEffect">
                                  <p:stCondLst>
                                    <p:cond delay="0"/>
                                  </p:stCondLst>
                                  <p:childTnLst>
                                    <p:anim calcmode="lin" valueType="num">
                                      <p:cBhvr additive="base">
                                        <p:cTn id="16" dur="500"/>
                                        <p:tgtEl>
                                          <p:spTgt spid="6"/>
                                        </p:tgtEl>
                                        <p:attrNameLst>
                                          <p:attrName>ppt_x</p:attrName>
                                        </p:attrNameLst>
                                      </p:cBhvr>
                                      <p:tavLst>
                                        <p:tav tm="0">
                                          <p:val>
                                            <p:strVal val="ppt_x"/>
                                          </p:val>
                                        </p:tav>
                                        <p:tav tm="100000">
                                          <p:val>
                                            <p:strVal val="1+ppt_w/2"/>
                                          </p:val>
                                        </p:tav>
                                      </p:tavLst>
                                    </p:anim>
                                    <p:anim calcmode="lin" valueType="num">
                                      <p:cBhvr additive="base">
                                        <p:cTn id="17" dur="500"/>
                                        <p:tgtEl>
                                          <p:spTgt spid="6"/>
                                        </p:tgtEl>
                                        <p:attrNameLst>
                                          <p:attrName>ppt_y</p:attrName>
                                        </p:attrNameLst>
                                      </p:cBhvr>
                                      <p:tavLst>
                                        <p:tav tm="0">
                                          <p:val>
                                            <p:strVal val="ppt_y"/>
                                          </p:val>
                                        </p:tav>
                                        <p:tav tm="100000">
                                          <p:val>
                                            <p:strVal val="ppt_y"/>
                                          </p:val>
                                        </p:tav>
                                      </p:tavLst>
                                    </p:anim>
                                    <p:set>
                                      <p:cBhvr>
                                        <p:cTn id="1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 grpId="0" bldLvl="0" animBg="1"/>
      <p:bldP spid="6"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descr="145789d85424ef6.jpg"/>
          <p:cNvPicPr>
            <a:picLocks noChangeAspect="1"/>
          </p:cNvPicPr>
          <p:nvPr/>
        </p:nvPicPr>
        <p:blipFill>
          <a:blip r:embed="rId1" cstate="print">
            <a:clrChange>
              <a:clrFrom>
                <a:srgbClr val="F6F6F6"/>
              </a:clrFrom>
              <a:clrTo>
                <a:srgbClr val="F6F6F6">
                  <a:alpha val="0"/>
                </a:srgbClr>
              </a:clrTo>
            </a:clrChange>
          </a:blip>
          <a:srcRect r="18321"/>
          <a:stretch>
            <a:fillRect/>
          </a:stretch>
        </p:blipFill>
        <p:spPr>
          <a:xfrm rot="10800000" flipV="1">
            <a:off x="0" y="6480810"/>
            <a:ext cx="7658100" cy="767080"/>
          </a:xfrm>
          <a:prstGeom prst="rect">
            <a:avLst/>
          </a:prstGeom>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grpSp>
        <p:nvGrpSpPr>
          <p:cNvPr id="9" name="组合 8"/>
          <p:cNvGrpSpPr/>
          <p:nvPr/>
        </p:nvGrpSpPr>
        <p:grpSpPr>
          <a:xfrm>
            <a:off x="0" y="-71958"/>
            <a:ext cx="11593685" cy="749301"/>
            <a:chOff x="0" y="-71958"/>
            <a:chExt cx="11593685" cy="749301"/>
          </a:xfrm>
        </p:grpSpPr>
        <p:grpSp>
          <p:nvGrpSpPr>
            <p:cNvPr id="11" name="组合 29"/>
            <p:cNvGrpSpPr/>
            <p:nvPr/>
          </p:nvGrpSpPr>
          <p:grpSpPr>
            <a:xfrm>
              <a:off x="0" y="-71958"/>
              <a:ext cx="11522075" cy="749301"/>
              <a:chOff x="0" y="-71958"/>
              <a:chExt cx="11522075" cy="749301"/>
            </a:xfrm>
          </p:grpSpPr>
          <p:sp>
            <p:nvSpPr>
              <p:cNvPr id="13"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14" name="组合 24"/>
              <p:cNvGrpSpPr/>
              <p:nvPr/>
            </p:nvGrpSpPr>
            <p:grpSpPr bwMode="auto">
              <a:xfrm flipH="1">
                <a:off x="8147685" y="-71958"/>
                <a:ext cx="3369310" cy="727095"/>
                <a:chOff x="0" y="-7848"/>
                <a:chExt cx="1378151" cy="642547"/>
              </a:xfrm>
              <a:solidFill>
                <a:srgbClr val="FCE7B4"/>
              </a:solidFill>
            </p:grpSpPr>
            <p:sp>
              <p:nvSpPr>
                <p:cNvPr id="18" name="直角三角形 17"/>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19" name="矩形 18"/>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15"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16" name="图片 15" descr="QQ截图20180117154059.png"/>
              <p:cNvPicPr>
                <a:picLocks noChangeAspect="1"/>
              </p:cNvPicPr>
              <p:nvPr/>
            </p:nvPicPr>
            <p:blipFill>
              <a:blip r:embed="rId2"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对角圆角矩形 16"/>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sp>
        <p:nvSpPr>
          <p:cNvPr id="3" name="文本框 2"/>
          <p:cNvSpPr txBox="1"/>
          <p:nvPr/>
        </p:nvSpPr>
        <p:spPr>
          <a:xfrm>
            <a:off x="2448560" y="864235"/>
            <a:ext cx="5959475" cy="645160"/>
          </a:xfrm>
          <a:prstGeom prst="rect">
            <a:avLst/>
          </a:prstGeom>
          <a:noFill/>
        </p:spPr>
        <p:txBody>
          <a:bodyPr wrap="square" rtlCol="0">
            <a:spAutoFit/>
          </a:bodyPr>
          <a:p>
            <a:r>
              <a:rPr lang="zh-CN" altLang="en-US" sz="3600">
                <a:ln w="22225">
                  <a:solidFill>
                    <a:schemeClr val="accent2"/>
                  </a:solidFill>
                  <a:prstDash val="solid"/>
                </a:ln>
                <a:solidFill>
                  <a:srgbClr val="FF0000"/>
                </a:solidFill>
              </a:rPr>
              <a:t>罗马人具有怎样的民族性格？</a:t>
            </a:r>
            <a:endParaRPr lang="zh-CN" altLang="en-US" sz="3600">
              <a:ln w="22225">
                <a:solidFill>
                  <a:schemeClr val="accent2"/>
                </a:solidFill>
                <a:prstDash val="solid"/>
              </a:ln>
              <a:solidFill>
                <a:srgbClr val="FF0000"/>
              </a:solidFill>
            </a:endParaRPr>
          </a:p>
        </p:txBody>
      </p:sp>
      <p:sp>
        <p:nvSpPr>
          <p:cNvPr id="4" name="文本框 3"/>
          <p:cNvSpPr txBox="1"/>
          <p:nvPr/>
        </p:nvSpPr>
        <p:spPr>
          <a:xfrm>
            <a:off x="1440815" y="3888105"/>
            <a:ext cx="2101215" cy="414020"/>
          </a:xfrm>
          <a:prstGeom prst="rect">
            <a:avLst/>
          </a:prstGeom>
          <a:noFill/>
        </p:spPr>
        <p:txBody>
          <a:bodyPr wrap="square" rtlCol="0">
            <a:spAutoFit/>
          </a:bodyPr>
          <a:p>
            <a:r>
              <a:rPr lang="zh-CN" altLang="en-US"/>
              <a:t>罗马圆形竞技场</a:t>
            </a:r>
            <a:endParaRPr lang="zh-CN" altLang="en-US"/>
          </a:p>
        </p:txBody>
      </p:sp>
      <p:pic>
        <p:nvPicPr>
          <p:cNvPr id="101" name="图片 100"/>
          <p:cNvPicPr/>
          <p:nvPr/>
        </p:nvPicPr>
        <p:blipFill>
          <a:blip r:embed="rId3" r:link="rId4"/>
          <a:stretch>
            <a:fillRect/>
          </a:stretch>
        </p:blipFill>
        <p:spPr>
          <a:xfrm>
            <a:off x="5184775" y="1561465"/>
            <a:ext cx="5187950" cy="2260600"/>
          </a:xfrm>
          <a:prstGeom prst="rect">
            <a:avLst/>
          </a:prstGeom>
          <a:noFill/>
          <a:ln w="9525">
            <a:noFill/>
          </a:ln>
        </p:spPr>
      </p:pic>
      <p:sp>
        <p:nvSpPr>
          <p:cNvPr id="5" name="文本框 4"/>
          <p:cNvSpPr txBox="1"/>
          <p:nvPr/>
        </p:nvSpPr>
        <p:spPr>
          <a:xfrm>
            <a:off x="6103620" y="3874135"/>
            <a:ext cx="3349625" cy="414020"/>
          </a:xfrm>
          <a:prstGeom prst="rect">
            <a:avLst/>
          </a:prstGeom>
          <a:noFill/>
        </p:spPr>
        <p:txBody>
          <a:bodyPr wrap="square" rtlCol="0">
            <a:spAutoFit/>
          </a:bodyPr>
          <a:p>
            <a:r>
              <a:rPr lang="zh-CN" altLang="en-US"/>
              <a:t>图拉真柱的罗马军团浮雕</a:t>
            </a:r>
            <a:endParaRPr lang="zh-CN" altLang="en-US"/>
          </a:p>
        </p:txBody>
      </p:sp>
      <p:sp>
        <p:nvSpPr>
          <p:cNvPr id="7" name="文本框 6"/>
          <p:cNvSpPr txBox="1"/>
          <p:nvPr/>
        </p:nvSpPr>
        <p:spPr>
          <a:xfrm>
            <a:off x="8857615" y="6337300"/>
            <a:ext cx="2112010" cy="583565"/>
          </a:xfrm>
          <a:prstGeom prst="rect">
            <a:avLst/>
          </a:prstGeom>
          <a:noFill/>
        </p:spPr>
        <p:txBody>
          <a:bodyPr wrap="square" rtlCol="0">
            <a:spAutoFit/>
          </a:bodyPr>
          <a:p>
            <a:r>
              <a:rPr lang="zh-CN" altLang="en-US" sz="3200">
                <a:ln w="22225">
                  <a:solidFill>
                    <a:schemeClr val="accent2"/>
                  </a:solidFill>
                  <a:prstDash val="solid"/>
                </a:ln>
                <a:solidFill>
                  <a:schemeClr val="accent2">
                    <a:lumMod val="40000"/>
                    <a:lumOff val="60000"/>
                  </a:schemeClr>
                </a:solidFill>
                <a:effectLst/>
              </a:rPr>
              <a:t>尚武善战</a:t>
            </a:r>
            <a:endParaRPr lang="zh-CN" altLang="en-US" sz="3200">
              <a:ln w="22225">
                <a:solidFill>
                  <a:schemeClr val="accent2"/>
                </a:solidFill>
                <a:prstDash val="solid"/>
              </a:ln>
              <a:solidFill>
                <a:schemeClr val="accent2">
                  <a:lumMod val="40000"/>
                  <a:lumOff val="60000"/>
                </a:schemeClr>
              </a:solidFill>
              <a:effectLst/>
            </a:endParaRPr>
          </a:p>
        </p:txBody>
      </p:sp>
      <p:pic>
        <p:nvPicPr>
          <p:cNvPr id="100" name="图片 99"/>
          <p:cNvPicPr/>
          <p:nvPr/>
        </p:nvPicPr>
        <p:blipFill>
          <a:blip r:embed="rId5" r:link="rId6"/>
          <a:stretch>
            <a:fillRect/>
          </a:stretch>
        </p:blipFill>
        <p:spPr>
          <a:xfrm>
            <a:off x="864235" y="1511935"/>
            <a:ext cx="3366135" cy="2301875"/>
          </a:xfrm>
          <a:prstGeom prst="rect">
            <a:avLst/>
          </a:prstGeom>
          <a:noFill/>
          <a:ln w="9525">
            <a:noFill/>
          </a:ln>
        </p:spPr>
      </p:pic>
      <p:sp>
        <p:nvSpPr>
          <p:cNvPr id="2" name="文本框 1"/>
          <p:cNvSpPr txBox="1"/>
          <p:nvPr/>
        </p:nvSpPr>
        <p:spPr>
          <a:xfrm>
            <a:off x="504825" y="4431665"/>
            <a:ext cx="10907395" cy="1814830"/>
          </a:xfrm>
          <a:prstGeom prst="rect">
            <a:avLst/>
          </a:prstGeom>
          <a:solidFill>
            <a:schemeClr val="accent6">
              <a:lumMod val="40000"/>
              <a:lumOff val="60000"/>
            </a:schemeClr>
          </a:solidFill>
        </p:spPr>
        <p:txBody>
          <a:bodyPr wrap="square" rtlCol="0">
            <a:spAutoFit/>
          </a:bodyPr>
          <a:p>
            <a:r>
              <a:rPr lang="en-US" altLang="zh-CN" sz="2800"/>
              <a:t>         </a:t>
            </a:r>
            <a:r>
              <a:rPr lang="zh-CN" altLang="en-US" sz="2800"/>
              <a:t>他们一生下来就被抱到河边，泡进冰冷的水里接受锻炼；男孩日夜打猎，以弓马为游戏，把森林动物搅得精疲力竭；到了青年时，他们吃苦耐劳；或用锄头征服大地，或在战火中攻陷城市。</a:t>
            </a:r>
            <a:r>
              <a:rPr lang="en-US" altLang="zh-CN" sz="2800"/>
              <a:t> </a:t>
            </a:r>
            <a:endParaRPr lang="en-US" altLang="zh-CN" sz="2800"/>
          </a:p>
          <a:p>
            <a:r>
              <a:rPr lang="en-US" altLang="zh-CN" sz="2800"/>
              <a:t>                                                                              ——</a:t>
            </a:r>
            <a:r>
              <a:rPr lang="zh-CN" altLang="en-US" sz="2800"/>
              <a:t>维吉尔《埃涅阿斯》</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custDataLst>
              <p:tags r:id="rId1"/>
            </p:custDataLst>
          </p:nvPr>
        </p:nvPicPr>
        <p:blipFill rotWithShape="1">
          <a:blip r:embed="rId2" cstate="print">
            <a:lum bright="10000"/>
            <a:extLst>
              <a:ext uri="{28A0092B-C50C-407E-A947-70E740481C1C}">
                <a14:useLocalDpi xmlns:a14="http://schemas.microsoft.com/office/drawing/2010/main" val="0"/>
              </a:ext>
            </a:extLst>
          </a:blip>
          <a:srcRect l="24814" r="13974" b="25049"/>
          <a:stretch>
            <a:fillRect/>
          </a:stretch>
        </p:blipFill>
        <p:spPr>
          <a:xfrm>
            <a:off x="117475" y="2605405"/>
            <a:ext cx="5047615" cy="4592955"/>
          </a:xfrm>
          <a:prstGeom prst="roundRect">
            <a:avLst>
              <a:gd name="adj" fmla="val 7037"/>
            </a:avLst>
          </a:prstGeom>
          <a:ln>
            <a:solidFill>
              <a:schemeClr val="bg2">
                <a:lumMod val="50000"/>
              </a:schemeClr>
            </a:solidFill>
          </a:ln>
          <a:effectLst>
            <a:outerShdw blurRad="292100" dist="139700" dir="2700000" algn="tl" rotWithShape="0">
              <a:srgbClr val="333333">
                <a:alpha val="65000"/>
              </a:srgbClr>
            </a:outerShdw>
          </a:effectLst>
        </p:spPr>
      </p:pic>
      <p:sp>
        <p:nvSpPr>
          <p:cNvPr id="10" name="矩形 9"/>
          <p:cNvSpPr/>
          <p:nvPr>
            <p:custDataLst>
              <p:tags r:id="rId3"/>
            </p:custDataLst>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custDataLst>
              <p:tags r:id="rId4"/>
            </p:custDataLst>
          </p:nvPr>
        </p:nvSpPr>
        <p:spPr>
          <a:xfrm>
            <a:off x="117435" y="957244"/>
            <a:ext cx="3786214"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31815" y="957244"/>
            <a:ext cx="3057247"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征服意大利半岛</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custDataLst>
              <p:tags r:id="rId5"/>
            </p:custDataLst>
          </p:nvPr>
        </p:nvPicPr>
        <p:blipFill>
          <a:blip r:embed="rId6" cstate="print">
            <a:clrChange>
              <a:clrFrom>
                <a:srgbClr val="FEFEFE"/>
              </a:clrFrom>
              <a:clrTo>
                <a:srgbClr val="FEFEFE">
                  <a:alpha val="0"/>
                </a:srgbClr>
              </a:clrTo>
            </a:clrChange>
          </a:blip>
          <a:stretch>
            <a:fillRect/>
          </a:stretch>
        </p:blipFill>
        <p:spPr>
          <a:xfrm>
            <a:off x="21888" y="885806"/>
            <a:ext cx="881365" cy="642941"/>
          </a:xfrm>
          <a:prstGeom prst="rect">
            <a:avLst/>
          </a:prstGeom>
        </p:spPr>
      </p:pic>
      <p:sp>
        <p:nvSpPr>
          <p:cNvPr id="32" name="矩形 31"/>
          <p:cNvSpPr/>
          <p:nvPr/>
        </p:nvSpPr>
        <p:spPr>
          <a:xfrm>
            <a:off x="-121920" y="1528445"/>
            <a:ext cx="5039995" cy="1076325"/>
          </a:xfrm>
          <a:prstGeom prst="rect">
            <a:avLst/>
          </a:prstGeom>
        </p:spPr>
        <p:txBody>
          <a:bodyPr wrap="square">
            <a:spAutoFit/>
          </a:bodyPr>
          <a:lstStyle/>
          <a:p>
            <a:r>
              <a:rPr lang="zh-CN" altLang="en-US" sz="3200" b="1" dirty="0" smtClean="0">
                <a:latin typeface="微软雅黑" panose="020B0503020204020204" pitchFamily="34" charset="-122"/>
                <a:ea typeface="微软雅黑" panose="020B0503020204020204" pitchFamily="34" charset="-122"/>
                <a:cs typeface="微软雅黑" panose="020B0503020204020204" pitchFamily="34" charset="-122"/>
              </a:rPr>
              <a:t>公元前</a:t>
            </a:r>
            <a:r>
              <a:rPr lang="en-US" sz="3200" b="1" dirty="0" smtClean="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b="1" dirty="0" smtClean="0">
                <a:latin typeface="微软雅黑" panose="020B0503020204020204" pitchFamily="34" charset="-122"/>
                <a:ea typeface="微软雅黑" panose="020B0503020204020204" pitchFamily="34" charset="-122"/>
                <a:cs typeface="微软雅黑" panose="020B0503020204020204" pitchFamily="34" charset="-122"/>
              </a:rPr>
              <a:t>世纪初，罗马</a:t>
            </a:r>
            <a:r>
              <a:rPr lang="zh-CN" altLang="en-US" sz="32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征服了意大利半岛</a:t>
            </a:r>
            <a:r>
              <a:rPr lang="zh-CN" altLang="en-US" sz="3200" b="1"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32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2" name="TextBox 91"/>
          <p:cNvSpPr txBox="1"/>
          <p:nvPr/>
        </p:nvSpPr>
        <p:spPr>
          <a:xfrm>
            <a:off x="195580" y="2701925"/>
            <a:ext cx="4891405" cy="4399915"/>
          </a:xfrm>
          <a:prstGeom prst="rect">
            <a:avLst/>
          </a:prstGeom>
          <a:noFill/>
        </p:spPr>
        <p:txBody>
          <a:bodyPr wrap="square" rtlCol="0">
            <a:spAutoFit/>
          </a:bodyPr>
          <a:lstStyle/>
          <a:p>
            <a:r>
              <a:rPr lang="zh-CN" altLang="en-US" sz="2800" dirty="0" smtClean="0">
                <a:latin typeface="华文新魏" panose="02010800040101010101" pitchFamily="2" charset="-122"/>
                <a:ea typeface="华文新魏" panose="02010800040101010101" pitchFamily="2" charset="-122"/>
              </a:rPr>
              <a:t>   自公元前</a:t>
            </a:r>
            <a:r>
              <a:rPr lang="en-US" sz="2800" dirty="0" smtClean="0">
                <a:latin typeface="华文新魏" panose="02010800040101010101" pitchFamily="2" charset="-122"/>
                <a:ea typeface="华文新魏" panose="02010800040101010101" pitchFamily="2" charset="-122"/>
              </a:rPr>
              <a:t>5</a:t>
            </a:r>
            <a:r>
              <a:rPr lang="zh-CN" altLang="en-US" sz="2800" dirty="0" smtClean="0">
                <a:latin typeface="华文新魏" panose="02010800040101010101" pitchFamily="2" charset="-122"/>
                <a:ea typeface="华文新魏" panose="02010800040101010101" pitchFamily="2" charset="-122"/>
              </a:rPr>
              <a:t>世纪初开始，</a:t>
            </a:r>
            <a:r>
              <a:rPr lang="zh-CN" sz="2800" dirty="0" smtClean="0">
                <a:latin typeface="华文新魏" panose="02010800040101010101" pitchFamily="2" charset="-122"/>
                <a:ea typeface="华文新魏" panose="02010800040101010101" pitchFamily="2" charset="-122"/>
              </a:rPr>
              <a:t>通过对城邦唯爱和萨莫奈人的战争，到公元前</a:t>
            </a:r>
            <a:r>
              <a:rPr lang="en-US" altLang="zh-CN" sz="2800" dirty="0" smtClean="0">
                <a:latin typeface="华文新魏" panose="02010800040101010101" pitchFamily="2" charset="-122"/>
                <a:ea typeface="华文新魏" panose="02010800040101010101" pitchFamily="2" charset="-122"/>
              </a:rPr>
              <a:t>327</a:t>
            </a:r>
            <a:r>
              <a:rPr lang="zh-CN" altLang="en-US" sz="2800" dirty="0" smtClean="0">
                <a:latin typeface="华文新魏" panose="02010800040101010101" pitchFamily="2" charset="-122"/>
                <a:ea typeface="华文新魏" panose="02010800040101010101" pitchFamily="2" charset="-122"/>
              </a:rPr>
              <a:t>年，罗马征服了整个拉丁姆地区。此后罗马又彻底打败了萨莫奈人和伊达拉里亚人，兼并其领地。公元前</a:t>
            </a:r>
            <a:r>
              <a:rPr lang="en-US" altLang="zh-CN" sz="2800" dirty="0" smtClean="0">
                <a:latin typeface="华文新魏" panose="02010800040101010101" pitchFamily="2" charset="-122"/>
                <a:ea typeface="华文新魏" panose="02010800040101010101" pitchFamily="2" charset="-122"/>
              </a:rPr>
              <a:t>280</a:t>
            </a:r>
            <a:r>
              <a:rPr lang="zh-CN" altLang="en-US" sz="2800" dirty="0" smtClean="0">
                <a:latin typeface="华文新魏" panose="02010800040101010101" pitchFamily="2" charset="-122"/>
                <a:ea typeface="华文新魏" panose="02010800040101010101" pitchFamily="2" charset="-122"/>
              </a:rPr>
              <a:t>年，罗马发动了对亚平宁半岛南端希腊城邦的战争。公元前</a:t>
            </a:r>
            <a:r>
              <a:rPr lang="en-US" altLang="zh-CN" sz="2800" dirty="0" smtClean="0">
                <a:latin typeface="华文新魏" panose="02010800040101010101" pitchFamily="2" charset="-122"/>
                <a:ea typeface="华文新魏" panose="02010800040101010101" pitchFamily="2" charset="-122"/>
              </a:rPr>
              <a:t>264</a:t>
            </a:r>
            <a:r>
              <a:rPr lang="zh-CN" altLang="en-US" sz="2800" dirty="0" smtClean="0">
                <a:latin typeface="华文新魏" panose="02010800040101010101" pitchFamily="2" charset="-122"/>
                <a:ea typeface="华文新魏" panose="02010800040101010101" pitchFamily="2" charset="-122"/>
              </a:rPr>
              <a:t>年时几乎兼并了整个半岛。</a:t>
            </a:r>
            <a:endParaRPr lang="zh-CN" altLang="en-US" sz="2800" dirty="0" smtClean="0">
              <a:latin typeface="华文新魏" panose="02010800040101010101" pitchFamily="2" charset="-122"/>
              <a:ea typeface="华文新魏" panose="02010800040101010101" pitchFamily="2" charset="-122"/>
            </a:endParaRPr>
          </a:p>
        </p:txBody>
      </p:sp>
      <p:grpSp>
        <p:nvGrpSpPr>
          <p:cNvPr id="13" name="组合 12"/>
          <p:cNvGrpSpPr/>
          <p:nvPr/>
        </p:nvGrpSpPr>
        <p:grpSpPr>
          <a:xfrm>
            <a:off x="0" y="-71958"/>
            <a:ext cx="11593685" cy="749301"/>
            <a:chOff x="0" y="-71958"/>
            <a:chExt cx="11593685" cy="749301"/>
          </a:xfrm>
        </p:grpSpPr>
        <p:grpSp>
          <p:nvGrpSpPr>
            <p:cNvPr id="14" name="组合 29"/>
            <p:cNvGrpSpPr/>
            <p:nvPr/>
          </p:nvGrpSpPr>
          <p:grpSpPr>
            <a:xfrm>
              <a:off x="0" y="-71958"/>
              <a:ext cx="11522075" cy="749301"/>
              <a:chOff x="0" y="-71958"/>
              <a:chExt cx="11522075" cy="749301"/>
            </a:xfrm>
          </p:grpSpPr>
          <p:sp>
            <p:nvSpPr>
              <p:cNvPr id="16" name="矩形 20"/>
              <p:cNvSpPr/>
              <p:nvPr>
                <p:custDataLst>
                  <p:tags r:id="rId7"/>
                </p:custDataLst>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17" name="组合 24"/>
              <p:cNvGrpSpPr/>
              <p:nvPr/>
            </p:nvGrpSpPr>
            <p:grpSpPr bwMode="auto">
              <a:xfrm flipH="1">
                <a:off x="8147685" y="-71958"/>
                <a:ext cx="3369310" cy="727095"/>
                <a:chOff x="0" y="-7848"/>
                <a:chExt cx="1378151" cy="642547"/>
              </a:xfrm>
              <a:solidFill>
                <a:srgbClr val="FCE7B4"/>
              </a:solidFill>
            </p:grpSpPr>
            <p:sp>
              <p:nvSpPr>
                <p:cNvPr id="21" name="直角三角形 20"/>
                <p:cNvSpPr/>
                <p:nvPr>
                  <p:custDataLst>
                    <p:tags r:id="rId8"/>
                  </p:custDataLst>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23" name="矩形 22"/>
                <p:cNvSpPr/>
                <p:nvPr>
                  <p:custDataLst>
                    <p:tags r:id="rId9"/>
                  </p:custDataLst>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18" name="矩形 17"/>
              <p:cNvSpPr/>
              <p:nvPr>
                <p:custDataLst>
                  <p:tags r:id="rId10"/>
                </p:custDataLst>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19" name="图片 18" descr="QQ截图20180117154059.png"/>
              <p:cNvPicPr>
                <a:picLocks noChangeAspect="1"/>
              </p:cNvPicPr>
              <p:nvPr>
                <p:custDataLst>
                  <p:tags r:id="rId11"/>
                </p:custDataLst>
              </p:nvPr>
            </p:nvPicPr>
            <p:blipFill>
              <a:blip r:embed="rId12"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对角圆角矩形 19"/>
              <p:cNvSpPr/>
              <p:nvPr>
                <p:custDataLst>
                  <p:tags r:id="rId13"/>
                </p:custDataLst>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Rectangle 40"/>
            <p:cNvSpPr>
              <a:spLocks noChangeArrowheads="1"/>
            </p:cNvSpPr>
            <p:nvPr>
              <p:custDataLst>
                <p:tags r:id="rId14"/>
              </p:custDataLst>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pic>
        <p:nvPicPr>
          <p:cNvPr id="2" name="图片 1"/>
          <p:cNvPicPr>
            <a:picLocks noChangeAspect="1"/>
          </p:cNvPicPr>
          <p:nvPr/>
        </p:nvPicPr>
        <p:blipFill>
          <a:blip r:embed="rId15"/>
          <a:srcRect l="23674" t="27370" r="2805" b="8418"/>
          <a:stretch>
            <a:fillRect/>
          </a:stretch>
        </p:blipFill>
        <p:spPr>
          <a:xfrm>
            <a:off x="5165090" y="647065"/>
            <a:ext cx="6428740" cy="6551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957244"/>
            <a:ext cx="3786214"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831815" y="957244"/>
            <a:ext cx="3057247"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征服意大利半岛</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1" cstate="print">
            <a:clrChange>
              <a:clrFrom>
                <a:srgbClr val="FEFEFE"/>
              </a:clrFrom>
              <a:clrTo>
                <a:srgbClr val="FEFEFE">
                  <a:alpha val="0"/>
                </a:srgbClr>
              </a:clrTo>
            </a:clrChange>
          </a:blip>
          <a:stretch>
            <a:fillRect/>
          </a:stretch>
        </p:blipFill>
        <p:spPr>
          <a:xfrm>
            <a:off x="21888" y="885806"/>
            <a:ext cx="881365" cy="642941"/>
          </a:xfrm>
          <a:prstGeom prst="rect">
            <a:avLst/>
          </a:prstGeom>
        </p:spPr>
      </p:pic>
      <p:sp>
        <p:nvSpPr>
          <p:cNvPr id="33" name="矩形 32"/>
          <p:cNvSpPr/>
          <p:nvPr/>
        </p:nvSpPr>
        <p:spPr>
          <a:xfrm>
            <a:off x="4010660" y="956945"/>
            <a:ext cx="7506335" cy="1076325"/>
          </a:xfrm>
          <a:prstGeom prst="rect">
            <a:avLst/>
          </a:prstGeom>
        </p:spPr>
        <p:txBody>
          <a:bodyPr wrap="square">
            <a:spAutoFit/>
          </a:bodyPr>
          <a:lstStyle/>
          <a:p>
            <a:r>
              <a:rPr lang="zh-CN" altLang="en-US" sz="3200" b="1" dirty="0" smtClean="0">
                <a:latin typeface="华文隶书" panose="02010800040101010101" pitchFamily="2" charset="-122"/>
                <a:ea typeface="华文隶书" panose="02010800040101010101" pitchFamily="2" charset="-122"/>
              </a:rPr>
              <a:t>       古罗马征服意大利半岛后，又对当时称霸</a:t>
            </a:r>
            <a:r>
              <a:rPr lang="zh-CN" altLang="en-US" sz="3200" b="1" dirty="0" smtClean="0">
                <a:solidFill>
                  <a:srgbClr val="C00000"/>
                </a:solidFill>
                <a:latin typeface="华文隶书" panose="02010800040101010101" pitchFamily="2" charset="-122"/>
                <a:ea typeface="华文隶书" panose="02010800040101010101" pitchFamily="2" charset="-122"/>
              </a:rPr>
              <a:t>西地中海</a:t>
            </a:r>
            <a:r>
              <a:rPr lang="zh-CN" altLang="en-US" sz="3200" b="1" dirty="0" smtClean="0">
                <a:latin typeface="华文隶书" panose="02010800040101010101" pitchFamily="2" charset="-122"/>
                <a:ea typeface="华文隶书" panose="02010800040101010101" pitchFamily="2" charset="-122"/>
              </a:rPr>
              <a:t>的</a:t>
            </a:r>
            <a:r>
              <a:rPr lang="zh-CN" altLang="en-US" sz="3200" b="1" dirty="0" smtClean="0">
                <a:solidFill>
                  <a:srgbClr val="C00000"/>
                </a:solidFill>
                <a:latin typeface="华文隶书" panose="02010800040101010101" pitchFamily="2" charset="-122"/>
                <a:ea typeface="华文隶书" panose="02010800040101010101" pitchFamily="2" charset="-122"/>
              </a:rPr>
              <a:t>迦太基</a:t>
            </a:r>
            <a:r>
              <a:rPr lang="zh-CN" altLang="en-US" sz="3200" b="1" dirty="0" smtClean="0">
                <a:latin typeface="华文隶书" panose="02010800040101010101" pitchFamily="2" charset="-122"/>
                <a:ea typeface="华文隶书" panose="02010800040101010101" pitchFamily="2" charset="-122"/>
              </a:rPr>
              <a:t>虎视眈眈</a:t>
            </a:r>
            <a:r>
              <a:rPr lang="en-US" altLang="zh-CN" sz="3200" b="1" dirty="0" smtClean="0">
                <a:latin typeface="华文隶书" panose="02010800040101010101" pitchFamily="2" charset="-122"/>
                <a:ea typeface="华文隶书" panose="02010800040101010101" pitchFamily="2" charset="-122"/>
              </a:rPr>
              <a:t>——</a:t>
            </a:r>
            <a:endParaRPr lang="zh-CN" altLang="en-US" sz="3200" b="1" dirty="0">
              <a:latin typeface="华文隶书" panose="02010800040101010101" pitchFamily="2" charset="-122"/>
              <a:ea typeface="华文隶书" panose="02010800040101010101" pitchFamily="2" charset="-122"/>
            </a:endParaRPr>
          </a:p>
        </p:txBody>
      </p:sp>
      <p:pic>
        <p:nvPicPr>
          <p:cNvPr id="34" name="图片 33" descr="1.jpg"/>
          <p:cNvPicPr>
            <a:picLocks noChangeAspect="1"/>
          </p:cNvPicPr>
          <p:nvPr/>
        </p:nvPicPr>
        <p:blipFill>
          <a:blip r:embed="rId2" cstate="print"/>
          <a:srcRect b="4904"/>
          <a:stretch>
            <a:fillRect/>
          </a:stretch>
        </p:blipFill>
        <p:spPr>
          <a:xfrm>
            <a:off x="560705" y="2033270"/>
            <a:ext cx="10400030" cy="5158105"/>
          </a:xfrm>
          <a:prstGeom prst="rect">
            <a:avLst/>
          </a:prstGeom>
          <a:ln>
            <a:noFill/>
          </a:ln>
          <a:effectLst>
            <a:outerShdw blurRad="190500" algn="tl" rotWithShape="0">
              <a:srgbClr val="000000">
                <a:alpha val="70000"/>
              </a:srgbClr>
            </a:outerShdw>
          </a:effectLst>
        </p:spPr>
      </p:pic>
      <p:sp>
        <p:nvSpPr>
          <p:cNvPr id="35" name="椭圆 34"/>
          <p:cNvSpPr>
            <a:spLocks noChangeArrowheads="1"/>
          </p:cNvSpPr>
          <p:nvPr/>
        </p:nvSpPr>
        <p:spPr bwMode="auto">
          <a:xfrm rot="381750">
            <a:off x="4508500" y="5161280"/>
            <a:ext cx="1058545" cy="509905"/>
          </a:xfrm>
          <a:prstGeom prst="ellipse">
            <a:avLst/>
          </a:prstGeom>
          <a:solidFill>
            <a:schemeClr val="bg1">
              <a:alpha val="0"/>
            </a:schemeClr>
          </a:solidFill>
          <a:ln w="53975">
            <a:solidFill>
              <a:srgbClr val="FF0000"/>
            </a:solidFill>
            <a:round/>
          </a:ln>
        </p:spPr>
        <p:txBody>
          <a:bodyPr/>
          <a:lstStyle/>
          <a:p>
            <a:endParaRPr lang="zh-CN" altLang="en-US"/>
          </a:p>
        </p:txBody>
      </p:sp>
      <p:grpSp>
        <p:nvGrpSpPr>
          <p:cNvPr id="11" name="组合 10"/>
          <p:cNvGrpSpPr/>
          <p:nvPr/>
        </p:nvGrpSpPr>
        <p:grpSpPr>
          <a:xfrm>
            <a:off x="0" y="-71958"/>
            <a:ext cx="11593685" cy="749301"/>
            <a:chOff x="0" y="-71958"/>
            <a:chExt cx="11593685" cy="749301"/>
          </a:xfrm>
        </p:grpSpPr>
        <p:grpSp>
          <p:nvGrpSpPr>
            <p:cNvPr id="12" name="组合 29"/>
            <p:cNvGrpSpPr/>
            <p:nvPr/>
          </p:nvGrpSpPr>
          <p:grpSpPr>
            <a:xfrm>
              <a:off x="0" y="-71958"/>
              <a:ext cx="11522075" cy="749301"/>
              <a:chOff x="0" y="-71958"/>
              <a:chExt cx="11522075" cy="749301"/>
            </a:xfrm>
          </p:grpSpPr>
          <p:sp>
            <p:nvSpPr>
              <p:cNvPr id="14"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15" name="组合 24"/>
              <p:cNvGrpSpPr/>
              <p:nvPr/>
            </p:nvGrpSpPr>
            <p:grpSpPr bwMode="auto">
              <a:xfrm flipH="1">
                <a:off x="8147685" y="-71958"/>
                <a:ext cx="3369310" cy="727095"/>
                <a:chOff x="0" y="-7848"/>
                <a:chExt cx="1378151" cy="642547"/>
              </a:xfrm>
              <a:solidFill>
                <a:srgbClr val="FCE7B4"/>
              </a:solidFill>
            </p:grpSpPr>
            <p:sp>
              <p:nvSpPr>
                <p:cNvPr id="19" name="直角三角形 18"/>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20" name="矩形 19"/>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16"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17" name="图片 16" descr="QQ截图20180117154059.png"/>
              <p:cNvPicPr>
                <a:picLocks noChangeAspect="1"/>
              </p:cNvPicPr>
              <p:nvPr/>
            </p:nvPicPr>
            <p:blipFill>
              <a:blip r:embed="rId3"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对角圆角矩形 17"/>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1" cstate="print">
            <a:lum contrast="10000"/>
            <a:extLst>
              <a:ext uri="{28A0092B-C50C-407E-A947-70E740481C1C}">
                <a14:useLocalDpi xmlns:a14="http://schemas.microsoft.com/office/drawing/2010/main" val="0"/>
              </a:ext>
            </a:extLst>
          </a:blip>
          <a:srcRect l="24814" r="13974" b="25049"/>
          <a:stretch>
            <a:fillRect/>
          </a:stretch>
        </p:blipFill>
        <p:spPr>
          <a:xfrm>
            <a:off x="142876" y="2386004"/>
            <a:ext cx="10904573" cy="4357718"/>
          </a:xfrm>
          <a:prstGeom prst="roundRect">
            <a:avLst>
              <a:gd name="adj" fmla="val 7037"/>
            </a:avLst>
          </a:prstGeom>
          <a:ln>
            <a:solidFill>
              <a:schemeClr val="bg2">
                <a:lumMod val="50000"/>
              </a:schemeClr>
            </a:solidFill>
          </a:ln>
          <a:effectLst>
            <a:outerShdw blurRad="292100" dist="139700" dir="2700000" algn="tl" rotWithShape="0">
              <a:srgbClr val="333333">
                <a:alpha val="65000"/>
              </a:srgbClr>
            </a:outerShdw>
          </a:effectLst>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957244"/>
            <a:ext cx="4214842"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831815" y="957244"/>
            <a:ext cx="3500462" cy="583565"/>
          </a:xfrm>
          <a:prstGeom prst="rect">
            <a:avLst/>
          </a:prstGeom>
        </p:spPr>
        <p:txBody>
          <a:bodyPr wrap="square">
            <a:spAutoFit/>
          </a:bodyPr>
          <a:lstStyle/>
          <a:p>
            <a:pPr algn="ctr"/>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控制西地中海地区</a:t>
            </a:r>
            <a:endParaRPr lang="zh-CN" altLang="en-US" sz="3200" u="sng"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2" cstate="print">
            <a:clrChange>
              <a:clrFrom>
                <a:srgbClr val="FEFEFE"/>
              </a:clrFrom>
              <a:clrTo>
                <a:srgbClr val="FEFEFE">
                  <a:alpha val="0"/>
                </a:srgbClr>
              </a:clrTo>
            </a:clrChange>
          </a:blip>
          <a:stretch>
            <a:fillRect/>
          </a:stretch>
        </p:blipFill>
        <p:spPr>
          <a:xfrm>
            <a:off x="21888" y="885806"/>
            <a:ext cx="881365" cy="642941"/>
          </a:xfrm>
          <a:prstGeom prst="rect">
            <a:avLst/>
          </a:prstGeom>
        </p:spPr>
      </p:pic>
      <p:sp>
        <p:nvSpPr>
          <p:cNvPr id="32" name="矩形 31"/>
          <p:cNvSpPr/>
          <p:nvPr/>
        </p:nvSpPr>
        <p:spPr>
          <a:xfrm>
            <a:off x="1785909" y="1742109"/>
            <a:ext cx="7618426" cy="583565"/>
          </a:xfrm>
          <a:prstGeom prst="rect">
            <a:avLst/>
          </a:prstGeom>
        </p:spPr>
        <p:txBody>
          <a:bodyPr wrap="square">
            <a:spAutoFit/>
          </a:bodyPr>
          <a:lstStyle/>
          <a:p>
            <a:r>
              <a:rPr lang="zh-CN" altLang="en-US" sz="3200" b="1" dirty="0" smtClean="0">
                <a:latin typeface="微软雅黑" panose="020B0503020204020204" pitchFamily="34" charset="-122"/>
                <a:ea typeface="微软雅黑" panose="020B0503020204020204" pitchFamily="34" charset="-122"/>
              </a:rPr>
              <a:t>罗马灭掉</a:t>
            </a:r>
            <a:r>
              <a:rPr lang="zh-CN" altLang="en-US" sz="3200" b="1" dirty="0" smtClean="0">
                <a:solidFill>
                  <a:srgbClr val="C00000"/>
                </a:solidFill>
                <a:latin typeface="微软雅黑" panose="020B0503020204020204" pitchFamily="34" charset="-122"/>
                <a:ea typeface="微软雅黑" panose="020B0503020204020204" pitchFamily="34" charset="-122"/>
              </a:rPr>
              <a:t>迦太基</a:t>
            </a:r>
            <a:r>
              <a:rPr lang="zh-CN" altLang="en-US" sz="3200" b="1" dirty="0" smtClean="0">
                <a:latin typeface="微软雅黑" panose="020B0503020204020204" pitchFamily="34" charset="-122"/>
                <a:ea typeface="微软雅黑" panose="020B0503020204020204" pitchFamily="34" charset="-122"/>
              </a:rPr>
              <a:t>，控制了</a:t>
            </a:r>
            <a:r>
              <a:rPr lang="zh-CN" altLang="en-US" sz="3200" b="1" dirty="0" smtClean="0">
                <a:solidFill>
                  <a:srgbClr val="C00000"/>
                </a:solidFill>
                <a:latin typeface="微软雅黑" panose="020B0503020204020204" pitchFamily="34" charset="-122"/>
                <a:ea typeface="微软雅黑" panose="020B0503020204020204" pitchFamily="34" charset="-122"/>
              </a:rPr>
              <a:t>西地中海地区</a:t>
            </a:r>
            <a:r>
              <a:rPr lang="zh-CN" altLang="en-US" sz="3200" b="1" dirty="0" smtClean="0">
                <a:latin typeface="微软雅黑" panose="020B0503020204020204" pitchFamily="34" charset="-122"/>
                <a:ea typeface="微软雅黑" panose="020B0503020204020204" pitchFamily="34" charset="-122"/>
              </a:rPr>
              <a:t>。</a:t>
            </a:r>
            <a:endParaRPr lang="zh-CN" altLang="en-US" sz="3200" b="1" dirty="0">
              <a:latin typeface="微软雅黑" panose="020B0503020204020204" pitchFamily="34" charset="-122"/>
              <a:ea typeface="微软雅黑" panose="020B0503020204020204" pitchFamily="34" charset="-122"/>
            </a:endParaRPr>
          </a:p>
        </p:txBody>
      </p:sp>
      <p:sp>
        <p:nvSpPr>
          <p:cNvPr id="30" name="矩形 29"/>
          <p:cNvSpPr/>
          <p:nvPr/>
        </p:nvSpPr>
        <p:spPr>
          <a:xfrm>
            <a:off x="7332673" y="2528880"/>
            <a:ext cx="3714776" cy="4154984"/>
          </a:xfrm>
          <a:prstGeom prst="rect">
            <a:avLst/>
          </a:prstGeom>
        </p:spPr>
        <p:txBody>
          <a:bodyPr wrap="square">
            <a:spAutoFit/>
          </a:bodyPr>
          <a:lstStyle/>
          <a:p>
            <a:r>
              <a:rPr lang="zh-CN" altLang="en-US" sz="2400" dirty="0" smtClean="0">
                <a:latin typeface="华文新魏" panose="02010800040101010101" pitchFamily="2" charset="-122"/>
                <a:ea typeface="华文新魏" panose="02010800040101010101" pitchFamily="2" charset="-122"/>
              </a:rPr>
              <a:t>罗马人称迦太基为布匿，所以罗马进攻迦太基的战争为布匿战争。三次布匿战争，持续</a:t>
            </a:r>
            <a:r>
              <a:rPr lang="en-US" altLang="zh-CN" sz="2400" dirty="0" smtClean="0">
                <a:latin typeface="华文新魏" panose="02010800040101010101" pitchFamily="2" charset="-122"/>
                <a:ea typeface="华文新魏" panose="02010800040101010101" pitchFamily="2" charset="-122"/>
              </a:rPr>
              <a:t>118</a:t>
            </a:r>
            <a:r>
              <a:rPr lang="zh-CN" altLang="en-US" sz="2400" dirty="0" smtClean="0">
                <a:latin typeface="华文新魏" panose="02010800040101010101" pitchFamily="2" charset="-122"/>
                <a:ea typeface="华文新魏" panose="02010800040101010101" pitchFamily="2" charset="-122"/>
              </a:rPr>
              <a:t>年，令两国人民蒙受了空前痛苦和灾难。第三次布匿战争迦太基遭到彻底毁灭（公元前</a:t>
            </a:r>
            <a:r>
              <a:rPr lang="en-US" altLang="zh-CN" sz="2400" dirty="0" smtClean="0">
                <a:latin typeface="华文新魏" panose="02010800040101010101" pitchFamily="2" charset="-122"/>
                <a:ea typeface="华文新魏" panose="02010800040101010101" pitchFamily="2" charset="-122"/>
              </a:rPr>
              <a:t>146</a:t>
            </a:r>
            <a:r>
              <a:rPr lang="zh-CN" altLang="en-US" sz="2400" dirty="0" smtClean="0">
                <a:latin typeface="华文新魏" panose="02010800040101010101" pitchFamily="2" charset="-122"/>
                <a:ea typeface="华文新魏" panose="02010800040101010101" pitchFamily="2" charset="-122"/>
              </a:rPr>
              <a:t>）</a:t>
            </a:r>
            <a:r>
              <a:rPr lang="en-US" altLang="zh-CN" sz="2400" dirty="0" smtClean="0">
                <a:latin typeface="华文新魏" panose="02010800040101010101" pitchFamily="2" charset="-122"/>
                <a:ea typeface="华文新魏" panose="02010800040101010101" pitchFamily="2" charset="-122"/>
              </a:rPr>
              <a:t>,</a:t>
            </a:r>
            <a:r>
              <a:rPr lang="zh-CN" altLang="en-US" sz="2400" dirty="0" smtClean="0">
                <a:latin typeface="华文新魏" panose="02010800040101010101" pitchFamily="2" charset="-122"/>
                <a:ea typeface="华文新魏" panose="02010800040101010101" pitchFamily="2" charset="-122"/>
              </a:rPr>
              <a:t>这场燃烧了一个世界的战火将迦太基变成了罗马的阿非利加省，罗马取得西地中海霸权。</a:t>
            </a:r>
            <a:endParaRPr lang="zh-CN" altLang="en-US" sz="2400" dirty="0">
              <a:latin typeface="华文新魏" panose="02010800040101010101" pitchFamily="2" charset="-122"/>
              <a:ea typeface="华文新魏" panose="02010800040101010101" pitchFamily="2" charset="-122"/>
            </a:endParaRPr>
          </a:p>
        </p:txBody>
      </p:sp>
      <p:pic>
        <p:nvPicPr>
          <p:cNvPr id="31" name="图片 30" descr="1.jpg"/>
          <p:cNvPicPr>
            <a:picLocks noChangeAspect="1"/>
          </p:cNvPicPr>
          <p:nvPr/>
        </p:nvPicPr>
        <p:blipFill>
          <a:blip r:embed="rId3" cstate="print"/>
          <a:stretch>
            <a:fillRect/>
          </a:stretch>
        </p:blipFill>
        <p:spPr>
          <a:xfrm>
            <a:off x="1117567" y="2671756"/>
            <a:ext cx="6108425" cy="3786214"/>
          </a:xfrm>
          <a:prstGeom prst="rect">
            <a:avLst/>
          </a:prstGeom>
          <a:ln>
            <a:noFill/>
          </a:ln>
          <a:effectLst>
            <a:outerShdw blurRad="292100" dist="139700" dir="2700000" algn="tl" rotWithShape="0">
              <a:srgbClr val="333333">
                <a:alpha val="65000"/>
              </a:srgbClr>
            </a:outerShdw>
          </a:effectLst>
        </p:spPr>
      </p:pic>
      <p:pic>
        <p:nvPicPr>
          <p:cNvPr id="33" name="图片 32" descr="t01ba970d02cc7cb82e.jpg"/>
          <p:cNvPicPr>
            <a:picLocks noChangeAspect="1"/>
          </p:cNvPicPr>
          <p:nvPr/>
        </p:nvPicPr>
        <p:blipFill>
          <a:blip r:embed="rId4" cstate="print">
            <a:clrChange>
              <a:clrFrom>
                <a:srgbClr val="FFFFFF"/>
              </a:clrFrom>
              <a:clrTo>
                <a:srgbClr val="FFFFFF">
                  <a:alpha val="0"/>
                </a:srgbClr>
              </a:clrTo>
            </a:clrChange>
          </a:blip>
          <a:stretch>
            <a:fillRect/>
          </a:stretch>
        </p:blipFill>
        <p:spPr>
          <a:xfrm>
            <a:off x="1617633" y="3814764"/>
            <a:ext cx="785818" cy="982273"/>
          </a:xfrm>
          <a:prstGeom prst="rect">
            <a:avLst/>
          </a:prstGeom>
        </p:spPr>
      </p:pic>
      <p:pic>
        <p:nvPicPr>
          <p:cNvPr id="34" name="图片 33" descr="t013d9930362547d9b8.jpg"/>
          <p:cNvPicPr>
            <a:picLocks noChangeAspect="1"/>
          </p:cNvPicPr>
          <p:nvPr/>
        </p:nvPicPr>
        <p:blipFill>
          <a:blip r:embed="rId5" cstate="print"/>
          <a:stretch>
            <a:fillRect/>
          </a:stretch>
        </p:blipFill>
        <p:spPr>
          <a:xfrm>
            <a:off x="2689203" y="5314962"/>
            <a:ext cx="1714512" cy="1028708"/>
          </a:xfrm>
          <a:prstGeom prst="rect">
            <a:avLst/>
          </a:prstGeom>
          <a:effectLst>
            <a:softEdge rad="63500"/>
          </a:effectLst>
        </p:spPr>
      </p:pic>
      <p:grpSp>
        <p:nvGrpSpPr>
          <p:cNvPr id="29" name="组合 71"/>
          <p:cNvGrpSpPr/>
          <p:nvPr/>
        </p:nvGrpSpPr>
        <p:grpSpPr>
          <a:xfrm>
            <a:off x="260311" y="4446170"/>
            <a:ext cx="773522" cy="737018"/>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37" name="椭圆 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grpSp>
        <p:nvGrpSpPr>
          <p:cNvPr id="38" name="组合 67"/>
          <p:cNvGrpSpPr/>
          <p:nvPr/>
        </p:nvGrpSpPr>
        <p:grpSpPr>
          <a:xfrm>
            <a:off x="262851" y="3736230"/>
            <a:ext cx="773522" cy="737018"/>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41" name="椭圆 4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45" name="TextBox 51"/>
          <p:cNvSpPr txBox="1"/>
          <p:nvPr/>
        </p:nvSpPr>
        <p:spPr>
          <a:xfrm>
            <a:off x="331749" y="3805878"/>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匿</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46" name="TextBox 51"/>
          <p:cNvSpPr txBox="1"/>
          <p:nvPr/>
        </p:nvSpPr>
        <p:spPr>
          <a:xfrm>
            <a:off x="342250" y="4568933"/>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战</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47" name="组合 67"/>
          <p:cNvGrpSpPr/>
          <p:nvPr/>
        </p:nvGrpSpPr>
        <p:grpSpPr>
          <a:xfrm>
            <a:off x="275551" y="2986930"/>
            <a:ext cx="773522" cy="737018"/>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0" name="椭圆 4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1" name="TextBox 51"/>
          <p:cNvSpPr txBox="1"/>
          <p:nvPr/>
        </p:nvSpPr>
        <p:spPr>
          <a:xfrm>
            <a:off x="365110" y="3109693"/>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布</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52" name="组合 67"/>
          <p:cNvGrpSpPr/>
          <p:nvPr/>
        </p:nvGrpSpPr>
        <p:grpSpPr>
          <a:xfrm>
            <a:off x="267070" y="5220886"/>
            <a:ext cx="773522" cy="73701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4" name="椭圆 5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5" name="TextBox 51"/>
          <p:cNvSpPr txBox="1"/>
          <p:nvPr/>
        </p:nvSpPr>
        <p:spPr>
          <a:xfrm>
            <a:off x="343929" y="5305549"/>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争</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60" name="TextBox 59"/>
          <p:cNvSpPr txBox="1"/>
          <p:nvPr/>
        </p:nvSpPr>
        <p:spPr>
          <a:xfrm>
            <a:off x="1617633" y="4333466"/>
            <a:ext cx="800219" cy="338554"/>
          </a:xfrm>
          <a:prstGeom prst="rect">
            <a:avLst/>
          </a:prstGeom>
          <a:noFill/>
        </p:spPr>
        <p:txBody>
          <a:bodyPr wrap="none" rtlCol="0">
            <a:spAutoFit/>
          </a:bodyPr>
          <a:lstStyle/>
          <a:p>
            <a:r>
              <a:rPr lang="zh-CN" altLang="en-US" sz="1600" b="1" dirty="0" smtClean="0">
                <a:solidFill>
                  <a:schemeClr val="bg1"/>
                </a:solidFill>
                <a:effectLst>
                  <a:outerShdw blurRad="38100" dist="38100" dir="2700000" algn="tl">
                    <a:srgbClr val="000000">
                      <a:alpha val="43137"/>
                    </a:srgbClr>
                  </a:outerShdw>
                </a:effectLst>
              </a:rPr>
              <a:t>汉尼拔</a:t>
            </a:r>
            <a:endParaRPr lang="zh-CN" altLang="en-US" sz="1600" b="1" dirty="0">
              <a:solidFill>
                <a:schemeClr val="bg1"/>
              </a:solidFill>
              <a:effectLst>
                <a:outerShdw blurRad="38100" dist="38100" dir="2700000" algn="tl">
                  <a:srgbClr val="000000">
                    <a:alpha val="43137"/>
                  </a:srgbClr>
                </a:outerShdw>
              </a:effectLst>
            </a:endParaRPr>
          </a:p>
        </p:txBody>
      </p:sp>
      <p:grpSp>
        <p:nvGrpSpPr>
          <p:cNvPr id="35" name="组合 34"/>
          <p:cNvGrpSpPr/>
          <p:nvPr/>
        </p:nvGrpSpPr>
        <p:grpSpPr>
          <a:xfrm>
            <a:off x="0" y="-71958"/>
            <a:ext cx="11593685" cy="749301"/>
            <a:chOff x="0" y="-71958"/>
            <a:chExt cx="11593685" cy="749301"/>
          </a:xfrm>
        </p:grpSpPr>
        <p:grpSp>
          <p:nvGrpSpPr>
            <p:cNvPr id="42" name="组合 29"/>
            <p:cNvGrpSpPr/>
            <p:nvPr/>
          </p:nvGrpSpPr>
          <p:grpSpPr>
            <a:xfrm>
              <a:off x="0" y="-71958"/>
              <a:ext cx="11522075" cy="749301"/>
              <a:chOff x="0" y="-71958"/>
              <a:chExt cx="11522075" cy="749301"/>
            </a:xfrm>
          </p:grpSpPr>
          <p:sp>
            <p:nvSpPr>
              <p:cNvPr id="44"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49" name="组合 24"/>
              <p:cNvGrpSpPr/>
              <p:nvPr/>
            </p:nvGrpSpPr>
            <p:grpSpPr bwMode="auto">
              <a:xfrm flipH="1">
                <a:off x="8147685" y="-71958"/>
                <a:ext cx="3369310" cy="727095"/>
                <a:chOff x="0" y="-7848"/>
                <a:chExt cx="1378151" cy="642547"/>
              </a:xfrm>
              <a:solidFill>
                <a:srgbClr val="FCE7B4"/>
              </a:solidFill>
            </p:grpSpPr>
            <p:sp>
              <p:nvSpPr>
                <p:cNvPr id="59" name="直角三角形 58"/>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61" name="矩形 6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56"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57" name="图片 56" descr="QQ截图20180117154059.png"/>
              <p:cNvPicPr>
                <a:picLocks noChangeAspect="1"/>
              </p:cNvPicPr>
              <p:nvPr/>
            </p:nvPicPr>
            <p:blipFill>
              <a:blip r:embed="rId6"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8" name="对角圆角矩形 57"/>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1" cstate="print">
            <a:extLst>
              <a:ext uri="{28A0092B-C50C-407E-A947-70E740481C1C}">
                <a14:useLocalDpi xmlns:a14="http://schemas.microsoft.com/office/drawing/2010/main" val="0"/>
              </a:ext>
            </a:extLst>
          </a:blip>
          <a:srcRect l="24814" r="13974" b="25049"/>
          <a:stretch>
            <a:fillRect/>
          </a:stretch>
        </p:blipFill>
        <p:spPr>
          <a:xfrm>
            <a:off x="972238" y="2814632"/>
            <a:ext cx="9429816" cy="4286280"/>
          </a:xfrm>
          <a:prstGeom prst="roundRect">
            <a:avLst>
              <a:gd name="adj" fmla="val 7037"/>
            </a:avLst>
          </a:prstGeom>
          <a:ln>
            <a:solidFill>
              <a:schemeClr val="bg2">
                <a:lumMod val="50000"/>
              </a:schemeClr>
            </a:solidFill>
          </a:ln>
          <a:effectLst>
            <a:outerShdw blurRad="292100" dist="139700" dir="2700000" algn="tl" rotWithShape="0">
              <a:srgbClr val="333333">
                <a:alpha val="65000"/>
              </a:srgbClr>
            </a:outerShdw>
          </a:effectLst>
        </p:spPr>
      </p:pic>
      <p:sp>
        <p:nvSpPr>
          <p:cNvPr id="10" name="矩形 9"/>
          <p:cNvSpPr/>
          <p:nvPr/>
        </p:nvSpPr>
        <p:spPr bwMode="auto">
          <a:xfrm flipV="1">
            <a:off x="-398"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957244"/>
            <a:ext cx="4214842"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831815" y="957244"/>
            <a:ext cx="3500462" cy="584775"/>
          </a:xfrm>
          <a:prstGeom prst="rect">
            <a:avLst/>
          </a:prstGeom>
        </p:spPr>
        <p:txBody>
          <a:bodyPr wrap="square">
            <a:spAutoFit/>
          </a:bodyPr>
          <a:lstStyle/>
          <a:p>
            <a:pPr algn="ctr"/>
            <a:r>
              <a:rPr lang="zh-CN" altLang="en-US" sz="3200"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征服东地中海地区</a:t>
            </a:r>
            <a:endParaRPr lang="zh-CN" altLang="en-US" sz="3200"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2" cstate="print">
            <a:clrChange>
              <a:clrFrom>
                <a:srgbClr val="FEFEFE"/>
              </a:clrFrom>
              <a:clrTo>
                <a:srgbClr val="FEFEFE">
                  <a:alpha val="0"/>
                </a:srgbClr>
              </a:clrTo>
            </a:clrChange>
          </a:blip>
          <a:stretch>
            <a:fillRect/>
          </a:stretch>
        </p:blipFill>
        <p:spPr>
          <a:xfrm>
            <a:off x="21888" y="885806"/>
            <a:ext cx="881365" cy="642941"/>
          </a:xfrm>
          <a:prstGeom prst="rect">
            <a:avLst/>
          </a:prstGeom>
        </p:spPr>
      </p:pic>
      <p:sp>
        <p:nvSpPr>
          <p:cNvPr id="32" name="矩形 31"/>
          <p:cNvSpPr/>
          <p:nvPr/>
        </p:nvSpPr>
        <p:spPr>
          <a:xfrm>
            <a:off x="720476" y="1665976"/>
            <a:ext cx="9865097" cy="1077218"/>
          </a:xfrm>
          <a:prstGeom prst="rect">
            <a:avLst/>
          </a:prstGeom>
        </p:spPr>
        <p:txBody>
          <a:bodyPr wrap="square">
            <a:spAutoFit/>
          </a:bodyPr>
          <a:lstStyle/>
          <a:p>
            <a:r>
              <a:rPr lang="zh-CN" altLang="en-US" sz="3200" dirty="0" smtClean="0">
                <a:solidFill>
                  <a:srgbClr val="760000"/>
                </a:solidFill>
                <a:latin typeface="华文新魏" panose="02010800040101010101" pitchFamily="2" charset="-122"/>
                <a:ea typeface="华文新魏" panose="02010800040101010101" pitchFamily="2" charset="-122"/>
              </a:rPr>
              <a:t>    公元前</a:t>
            </a:r>
            <a:r>
              <a:rPr lang="en-US" sz="3200" dirty="0" smtClean="0">
                <a:solidFill>
                  <a:srgbClr val="760000"/>
                </a:solidFill>
                <a:latin typeface="华文新魏" panose="02010800040101010101" pitchFamily="2" charset="-122"/>
                <a:ea typeface="华文新魏" panose="02010800040101010101" pitchFamily="2" charset="-122"/>
              </a:rPr>
              <a:t>2</a:t>
            </a:r>
            <a:r>
              <a:rPr lang="zh-CN" altLang="en-US" sz="3200" dirty="0" smtClean="0">
                <a:solidFill>
                  <a:srgbClr val="760000"/>
                </a:solidFill>
                <a:latin typeface="华文新魏" panose="02010800040101010101" pitchFamily="2" charset="-122"/>
                <a:ea typeface="华文新魏" panose="02010800040101010101" pitchFamily="2" charset="-122"/>
              </a:rPr>
              <a:t>世纪</a:t>
            </a:r>
            <a:r>
              <a:rPr lang="zh-CN" altLang="en-US" sz="3200" dirty="0" smtClean="0">
                <a:latin typeface="华文新魏" panose="02010800040101010101" pitchFamily="2" charset="-122"/>
                <a:ea typeface="华文新魏" panose="02010800040101010101" pitchFamily="2" charset="-122"/>
              </a:rPr>
              <a:t>，罗马又</a:t>
            </a:r>
            <a:r>
              <a:rPr lang="zh-CN" altLang="en-US" sz="3200" dirty="0" smtClean="0">
                <a:solidFill>
                  <a:srgbClr val="760000"/>
                </a:solidFill>
                <a:latin typeface="华文新魏" panose="02010800040101010101" pitchFamily="2" charset="-122"/>
                <a:ea typeface="华文新魏" panose="02010800040101010101" pitchFamily="2" charset="-122"/>
              </a:rPr>
              <a:t>征服东地中海地区</a:t>
            </a:r>
            <a:r>
              <a:rPr lang="zh-CN" altLang="en-US" sz="3200" dirty="0" smtClean="0">
                <a:latin typeface="华文新魏" panose="02010800040101010101" pitchFamily="2" charset="-122"/>
                <a:ea typeface="华文新魏" panose="02010800040101010101" pitchFamily="2" charset="-122"/>
              </a:rPr>
              <a:t>，成为</a:t>
            </a:r>
            <a:r>
              <a:rPr lang="zh-CN" altLang="en-US" sz="3200" dirty="0" smtClean="0">
                <a:solidFill>
                  <a:srgbClr val="760000"/>
                </a:solidFill>
                <a:latin typeface="华文新魏" panose="02010800040101010101" pitchFamily="2" charset="-122"/>
                <a:ea typeface="华文新魏" panose="02010800040101010101" pitchFamily="2" charset="-122"/>
              </a:rPr>
              <a:t>整个地中海地区的霸主</a:t>
            </a:r>
            <a:r>
              <a:rPr lang="zh-CN" altLang="en-US" sz="3200" dirty="0" smtClean="0">
                <a:latin typeface="华文新魏" panose="02010800040101010101" pitchFamily="2" charset="-122"/>
                <a:ea typeface="华文新魏" panose="02010800040101010101" pitchFamily="2" charset="-122"/>
              </a:rPr>
              <a:t>。</a:t>
            </a:r>
            <a:endParaRPr lang="zh-CN" altLang="en-US" sz="3200" dirty="0">
              <a:latin typeface="华文新魏" panose="02010800040101010101" pitchFamily="2" charset="-122"/>
              <a:ea typeface="华文新魏" panose="02010800040101010101" pitchFamily="2" charset="-122"/>
            </a:endParaRPr>
          </a:p>
        </p:txBody>
      </p:sp>
      <p:sp>
        <p:nvSpPr>
          <p:cNvPr id="30" name="矩形 29"/>
          <p:cNvSpPr/>
          <p:nvPr/>
        </p:nvSpPr>
        <p:spPr>
          <a:xfrm>
            <a:off x="6544402" y="3132854"/>
            <a:ext cx="3786214" cy="3539430"/>
          </a:xfrm>
          <a:prstGeom prst="rect">
            <a:avLst/>
          </a:prstGeom>
        </p:spPr>
        <p:txBody>
          <a:bodyPr wrap="square">
            <a:spAutoFit/>
          </a:bodyPr>
          <a:lstStyle/>
          <a:p>
            <a:r>
              <a:rPr lang="zh-CN" altLang="en-US" sz="2800" dirty="0" smtClean="0">
                <a:latin typeface="华文新魏" panose="02010800040101010101" pitchFamily="2" charset="-122"/>
                <a:ea typeface="华文新魏" panose="02010800040101010101" pitchFamily="2" charset="-122"/>
              </a:rPr>
              <a:t>罗马经</a:t>
            </a:r>
            <a:r>
              <a:rPr lang="en-US" sz="2800" dirty="0" smtClean="0">
                <a:latin typeface="华文新魏" panose="02010800040101010101" pitchFamily="2" charset="-122"/>
                <a:ea typeface="华文新魏" panose="02010800040101010101" pitchFamily="2" charset="-122"/>
              </a:rPr>
              <a:t>3</a:t>
            </a:r>
            <a:r>
              <a:rPr lang="zh-CN" altLang="en-US" sz="2800" dirty="0" smtClean="0">
                <a:latin typeface="华文新魏" panose="02010800040101010101" pitchFamily="2" charset="-122"/>
                <a:ea typeface="华文新魏" panose="02010800040101010101" pitchFamily="2" charset="-122"/>
              </a:rPr>
              <a:t>次马其顿战争，征服马其顿并控制了整个希腊，又通过叙利亚战争和外交手段，控制了西亚的部分地区。罗马称霸整个地中海地区。被征服民族曾进行英勇的反抗，均遭残酷镇压。</a:t>
            </a:r>
            <a:endParaRPr lang="zh-CN" altLang="en-US" sz="2800" dirty="0">
              <a:latin typeface="华文新魏" panose="02010800040101010101" pitchFamily="2" charset="-122"/>
              <a:ea typeface="华文新魏" panose="02010800040101010101" pitchFamily="2" charset="-122"/>
            </a:endParaRPr>
          </a:p>
        </p:txBody>
      </p:sp>
      <p:pic>
        <p:nvPicPr>
          <p:cNvPr id="29" name="图片 28" descr="1.png"/>
          <p:cNvPicPr>
            <a:picLocks noChangeAspect="1"/>
          </p:cNvPicPr>
          <p:nvPr/>
        </p:nvPicPr>
        <p:blipFill>
          <a:blip r:embed="rId3" cstate="print"/>
          <a:stretch>
            <a:fillRect/>
          </a:stretch>
        </p:blipFill>
        <p:spPr>
          <a:xfrm>
            <a:off x="1160216" y="2957508"/>
            <a:ext cx="5312748" cy="3881734"/>
          </a:xfrm>
          <a:prstGeom prst="rect">
            <a:avLst/>
          </a:prstGeom>
        </p:spPr>
      </p:pic>
      <p:sp>
        <p:nvSpPr>
          <p:cNvPr id="28" name="圆角矩形 27"/>
          <p:cNvSpPr>
            <a:spLocks noChangeArrowheads="1"/>
          </p:cNvSpPr>
          <p:nvPr/>
        </p:nvSpPr>
        <p:spPr bwMode="auto">
          <a:xfrm>
            <a:off x="1008380" y="6264275"/>
            <a:ext cx="2268855" cy="96520"/>
          </a:xfrm>
          <a:prstGeom prst="roundRect">
            <a:avLst/>
          </a:prstGeom>
          <a:solidFill>
            <a:schemeClr val="bg1">
              <a:alpha val="0"/>
            </a:schemeClr>
          </a:solidFill>
          <a:ln w="6350">
            <a:solidFill>
              <a:srgbClr val="FF0000"/>
            </a:solidFill>
            <a:round/>
          </a:ln>
        </p:spPr>
        <p:txBody>
          <a:bodyPr/>
          <a:lstStyle/>
          <a:p>
            <a:endParaRPr lang="zh-CN" altLang="en-US"/>
          </a:p>
        </p:txBody>
      </p:sp>
      <p:grpSp>
        <p:nvGrpSpPr>
          <p:cNvPr id="11" name="组合 10"/>
          <p:cNvGrpSpPr/>
          <p:nvPr/>
        </p:nvGrpSpPr>
        <p:grpSpPr>
          <a:xfrm>
            <a:off x="0" y="-71958"/>
            <a:ext cx="11593685" cy="749301"/>
            <a:chOff x="0" y="-71958"/>
            <a:chExt cx="11593685" cy="749301"/>
          </a:xfrm>
        </p:grpSpPr>
        <p:grpSp>
          <p:nvGrpSpPr>
            <p:cNvPr id="12" name="组合 29"/>
            <p:cNvGrpSpPr/>
            <p:nvPr/>
          </p:nvGrpSpPr>
          <p:grpSpPr>
            <a:xfrm>
              <a:off x="0" y="-71958"/>
              <a:ext cx="11522075" cy="749301"/>
              <a:chOff x="0" y="-71958"/>
              <a:chExt cx="11522075" cy="749301"/>
            </a:xfrm>
          </p:grpSpPr>
          <p:sp>
            <p:nvSpPr>
              <p:cNvPr id="14"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15" name="组合 24"/>
              <p:cNvGrpSpPr/>
              <p:nvPr/>
            </p:nvGrpSpPr>
            <p:grpSpPr bwMode="auto">
              <a:xfrm flipH="1">
                <a:off x="8147685" y="-71958"/>
                <a:ext cx="3369310" cy="727095"/>
                <a:chOff x="0" y="-7848"/>
                <a:chExt cx="1378151" cy="642547"/>
              </a:xfrm>
              <a:solidFill>
                <a:srgbClr val="FCE7B4"/>
              </a:solidFill>
            </p:grpSpPr>
            <p:sp>
              <p:nvSpPr>
                <p:cNvPr id="19" name="直角三角形 18"/>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20" name="矩形 19"/>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16"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17" name="图片 16" descr="QQ截图20180117154059.png"/>
              <p:cNvPicPr>
                <a:picLocks noChangeAspect="1"/>
              </p:cNvPicPr>
              <p:nvPr/>
            </p:nvPicPr>
            <p:blipFill>
              <a:blip r:embed="rId4"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对角圆角矩形 17"/>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grpSp>
        <p:nvGrpSpPr>
          <p:cNvPr id="9" name="组合 8"/>
          <p:cNvGrpSpPr/>
          <p:nvPr/>
        </p:nvGrpSpPr>
        <p:grpSpPr>
          <a:xfrm>
            <a:off x="0" y="-71958"/>
            <a:ext cx="11593685" cy="749301"/>
            <a:chOff x="0" y="-71958"/>
            <a:chExt cx="11593685" cy="749301"/>
          </a:xfrm>
        </p:grpSpPr>
        <p:grpSp>
          <p:nvGrpSpPr>
            <p:cNvPr id="11" name="组合 29"/>
            <p:cNvGrpSpPr/>
            <p:nvPr/>
          </p:nvGrpSpPr>
          <p:grpSpPr>
            <a:xfrm>
              <a:off x="0" y="-71958"/>
              <a:ext cx="11522075" cy="749301"/>
              <a:chOff x="0" y="-71958"/>
              <a:chExt cx="11522075" cy="749301"/>
            </a:xfrm>
          </p:grpSpPr>
          <p:sp>
            <p:nvSpPr>
              <p:cNvPr id="13"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14" name="组合 24"/>
              <p:cNvGrpSpPr/>
              <p:nvPr/>
            </p:nvGrpSpPr>
            <p:grpSpPr bwMode="auto">
              <a:xfrm flipH="1">
                <a:off x="8147685" y="-71958"/>
                <a:ext cx="3369310" cy="727095"/>
                <a:chOff x="0" y="-7848"/>
                <a:chExt cx="1378151" cy="642547"/>
              </a:xfrm>
              <a:solidFill>
                <a:srgbClr val="FCE7B4"/>
              </a:solidFill>
            </p:grpSpPr>
            <p:sp>
              <p:nvSpPr>
                <p:cNvPr id="18" name="直角三角形 17"/>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19" name="矩形 18"/>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15"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16" name="图片 15" descr="QQ截图20180117154059.png"/>
              <p:cNvPicPr>
                <a:picLocks noChangeAspect="1"/>
              </p:cNvPicPr>
              <p:nvPr/>
            </p:nvPicPr>
            <p:blipFill>
              <a:blip r:embed="rId1"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对角圆角矩形 16"/>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sp>
        <p:nvSpPr>
          <p:cNvPr id="3" name="文本框 2"/>
          <p:cNvSpPr txBox="1"/>
          <p:nvPr/>
        </p:nvSpPr>
        <p:spPr>
          <a:xfrm>
            <a:off x="936625" y="813435"/>
            <a:ext cx="10156825" cy="706755"/>
          </a:xfrm>
          <a:prstGeom prst="rect">
            <a:avLst/>
          </a:prstGeom>
          <a:noFill/>
        </p:spPr>
        <p:txBody>
          <a:bodyPr wrap="square" rtlCol="0">
            <a:spAutoFit/>
            <a:scene3d>
              <a:camera prst="orthographicFront"/>
              <a:lightRig rig="threePt" dir="t"/>
            </a:scene3d>
          </a:bodyPr>
          <a:p>
            <a:r>
              <a:rPr lang="zh-CN" altLang="en-US" sz="4000">
                <a:ln w="22225">
                  <a:solidFill>
                    <a:schemeClr val="accent2"/>
                  </a:solidFill>
                  <a:prstDash val="solid"/>
                </a:ln>
                <a:solidFill>
                  <a:schemeClr val="accent2">
                    <a:lumMod val="40000"/>
                    <a:lumOff val="60000"/>
                  </a:schemeClr>
                </a:solidFill>
                <a:effectLst/>
              </a:rPr>
              <a:t>征服扩张给罗马带来了哪些直观收益？</a:t>
            </a:r>
            <a:endParaRPr lang="zh-CN" altLang="en-US" sz="4000">
              <a:ln w="22225">
                <a:solidFill>
                  <a:schemeClr val="accent2"/>
                </a:solidFill>
                <a:prstDash val="solid"/>
              </a:ln>
              <a:solidFill>
                <a:schemeClr val="accent2">
                  <a:lumMod val="40000"/>
                  <a:lumOff val="60000"/>
                </a:schemeClr>
              </a:solidFill>
              <a:effectLst/>
            </a:endParaRPr>
          </a:p>
        </p:txBody>
      </p:sp>
      <p:cxnSp>
        <p:nvCxnSpPr>
          <p:cNvPr id="4" name="直接连接符 3"/>
          <p:cNvCxnSpPr/>
          <p:nvPr/>
        </p:nvCxnSpPr>
        <p:spPr>
          <a:xfrm>
            <a:off x="7920990" y="3168015"/>
            <a:ext cx="223266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872615" y="4968240"/>
            <a:ext cx="1007745"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985000" y="4392295"/>
            <a:ext cx="3269615" cy="127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576580" y="3744595"/>
            <a:ext cx="2376170" cy="3937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482090" y="6048375"/>
            <a:ext cx="1398270" cy="706755"/>
          </a:xfrm>
          <a:prstGeom prst="rect">
            <a:avLst/>
          </a:prstGeom>
          <a:noFill/>
          <a:ln w="28575">
            <a:solidFill>
              <a:schemeClr val="tx1"/>
            </a:solidFill>
          </a:ln>
        </p:spPr>
        <p:txBody>
          <a:bodyPr wrap="square" rtlCol="0">
            <a:spAutoFit/>
          </a:bodyPr>
          <a:p>
            <a:r>
              <a:rPr lang="zh-CN" altLang="en-US" sz="4000" b="1"/>
              <a:t>土地</a:t>
            </a:r>
            <a:endParaRPr lang="zh-CN" altLang="en-US" sz="4000" b="1"/>
          </a:p>
        </p:txBody>
      </p:sp>
      <p:sp>
        <p:nvSpPr>
          <p:cNvPr id="20" name="文本框 19"/>
          <p:cNvSpPr txBox="1"/>
          <p:nvPr/>
        </p:nvSpPr>
        <p:spPr>
          <a:xfrm>
            <a:off x="4032885" y="6045200"/>
            <a:ext cx="1290320" cy="706755"/>
          </a:xfrm>
          <a:prstGeom prst="rect">
            <a:avLst/>
          </a:prstGeom>
          <a:noFill/>
          <a:ln w="28575">
            <a:solidFill>
              <a:schemeClr val="tx1"/>
            </a:solidFill>
          </a:ln>
        </p:spPr>
        <p:txBody>
          <a:bodyPr wrap="square" rtlCol="0">
            <a:spAutoFit/>
          </a:bodyPr>
          <a:p>
            <a:r>
              <a:rPr lang="zh-CN" altLang="en-US" sz="4000" b="1"/>
              <a:t>财富</a:t>
            </a:r>
            <a:endParaRPr lang="zh-CN" altLang="en-US" sz="4000" b="1"/>
          </a:p>
        </p:txBody>
      </p:sp>
      <p:sp>
        <p:nvSpPr>
          <p:cNvPr id="21" name="文本框 20"/>
          <p:cNvSpPr txBox="1"/>
          <p:nvPr/>
        </p:nvSpPr>
        <p:spPr>
          <a:xfrm>
            <a:off x="6553200" y="6047105"/>
            <a:ext cx="1247140" cy="706755"/>
          </a:xfrm>
          <a:prstGeom prst="rect">
            <a:avLst/>
          </a:prstGeom>
          <a:noFill/>
          <a:ln w="28575">
            <a:solidFill>
              <a:schemeClr val="tx1"/>
            </a:solidFill>
          </a:ln>
        </p:spPr>
        <p:txBody>
          <a:bodyPr wrap="square" rtlCol="0">
            <a:spAutoFit/>
          </a:bodyPr>
          <a:p>
            <a:r>
              <a:rPr lang="zh-CN" altLang="en-US" sz="4000" b="1"/>
              <a:t>奴隶</a:t>
            </a:r>
            <a:endParaRPr lang="zh-CN" altLang="en-US" sz="4000" b="1"/>
          </a:p>
        </p:txBody>
      </p:sp>
      <p:sp>
        <p:nvSpPr>
          <p:cNvPr id="22" name="文本框 21"/>
          <p:cNvSpPr txBox="1"/>
          <p:nvPr/>
        </p:nvSpPr>
        <p:spPr>
          <a:xfrm>
            <a:off x="576580" y="1541145"/>
            <a:ext cx="10063480" cy="3969385"/>
          </a:xfrm>
          <a:prstGeom prst="rect">
            <a:avLst/>
          </a:prstGeom>
          <a:noFill/>
        </p:spPr>
        <p:txBody>
          <a:bodyPr wrap="square" rtlCol="0">
            <a:spAutoFit/>
          </a:bodyPr>
          <a:p>
            <a:r>
              <a:rPr lang="en-US" altLang="zh-CN" sz="3600"/>
              <a:t>         </a:t>
            </a:r>
            <a:r>
              <a:rPr lang="zh-CN" altLang="en-US" sz="3600"/>
              <a:t>随着三次布匿战争，罗马进入了一个连锁反应：征服导致进一步的征服。原因之一是罗马拥有压倒一切的力量：清除迦太基后，它成了地中海头号强国。原因之二是政府能带来明显的好处，从每个新地区可获得源源不断的战利品（黄金）、贡物和奴隶。</a:t>
            </a:r>
            <a:endParaRPr lang="zh-CN" altLang="en-US" sz="3600"/>
          </a:p>
          <a:p>
            <a:r>
              <a:rPr lang="zh-CN" altLang="en-US" sz="3600"/>
              <a:t> </a:t>
            </a:r>
            <a:r>
              <a:rPr lang="en-US" altLang="zh-CN" sz="3600"/>
              <a:t>                             ——</a:t>
            </a:r>
            <a:r>
              <a:rPr lang="zh-CN" altLang="en-US" sz="3600"/>
              <a:t>斯塔夫里阿诺斯《全球通史》</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grpSp>
        <p:nvGrpSpPr>
          <p:cNvPr id="9" name="组合 8"/>
          <p:cNvGrpSpPr/>
          <p:nvPr/>
        </p:nvGrpSpPr>
        <p:grpSpPr>
          <a:xfrm>
            <a:off x="0" y="-71958"/>
            <a:ext cx="11593685" cy="749301"/>
            <a:chOff x="0" y="-71958"/>
            <a:chExt cx="11593685" cy="749301"/>
          </a:xfrm>
        </p:grpSpPr>
        <p:grpSp>
          <p:nvGrpSpPr>
            <p:cNvPr id="11" name="组合 29"/>
            <p:cNvGrpSpPr/>
            <p:nvPr/>
          </p:nvGrpSpPr>
          <p:grpSpPr>
            <a:xfrm>
              <a:off x="0" y="-71958"/>
              <a:ext cx="11522075" cy="749301"/>
              <a:chOff x="0" y="-71958"/>
              <a:chExt cx="11522075" cy="749301"/>
            </a:xfrm>
          </p:grpSpPr>
          <p:sp>
            <p:nvSpPr>
              <p:cNvPr id="13"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14" name="组合 24"/>
              <p:cNvGrpSpPr/>
              <p:nvPr/>
            </p:nvGrpSpPr>
            <p:grpSpPr bwMode="auto">
              <a:xfrm flipH="1">
                <a:off x="8147685" y="-71958"/>
                <a:ext cx="3369310" cy="727095"/>
                <a:chOff x="0" y="-7848"/>
                <a:chExt cx="1378151" cy="642547"/>
              </a:xfrm>
              <a:solidFill>
                <a:srgbClr val="FCE7B4"/>
              </a:solidFill>
            </p:grpSpPr>
            <p:sp>
              <p:nvSpPr>
                <p:cNvPr id="18" name="直角三角形 17"/>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19" name="矩形 18"/>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15"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16" name="图片 15" descr="QQ截图20180117154059.png"/>
              <p:cNvPicPr>
                <a:picLocks noChangeAspect="1"/>
              </p:cNvPicPr>
              <p:nvPr/>
            </p:nvPicPr>
            <p:blipFill>
              <a:blip r:embed="rId1"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对角圆角矩形 16"/>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sp>
        <p:nvSpPr>
          <p:cNvPr id="3" name="文本框 2"/>
          <p:cNvSpPr txBox="1"/>
          <p:nvPr/>
        </p:nvSpPr>
        <p:spPr>
          <a:xfrm>
            <a:off x="936625" y="813435"/>
            <a:ext cx="10156825" cy="706755"/>
          </a:xfrm>
          <a:prstGeom prst="rect">
            <a:avLst/>
          </a:prstGeom>
          <a:noFill/>
        </p:spPr>
        <p:txBody>
          <a:bodyPr wrap="square" rtlCol="0">
            <a:spAutoFit/>
            <a:scene3d>
              <a:camera prst="orthographicFront"/>
              <a:lightRig rig="threePt" dir="t"/>
            </a:scene3d>
          </a:bodyPr>
          <a:p>
            <a:r>
              <a:rPr lang="zh-CN" altLang="en-US" sz="4000">
                <a:ln w="22225">
                  <a:solidFill>
                    <a:schemeClr val="accent2"/>
                  </a:solidFill>
                  <a:prstDash val="solid"/>
                </a:ln>
                <a:solidFill>
                  <a:schemeClr val="accent2">
                    <a:lumMod val="40000"/>
                    <a:lumOff val="60000"/>
                  </a:schemeClr>
                </a:solidFill>
                <a:effectLst/>
              </a:rPr>
              <a:t>这些收益会对罗马的长远发展产生什么影响？</a:t>
            </a:r>
            <a:endParaRPr lang="zh-CN" altLang="en-US" sz="4000">
              <a:ln w="22225">
                <a:solidFill>
                  <a:schemeClr val="accent2"/>
                </a:solidFill>
                <a:prstDash val="solid"/>
              </a:ln>
              <a:solidFill>
                <a:schemeClr val="accent2">
                  <a:lumMod val="40000"/>
                  <a:lumOff val="60000"/>
                </a:schemeClr>
              </a:solidFill>
              <a:effectLst/>
            </a:endParaRPr>
          </a:p>
        </p:txBody>
      </p:sp>
      <p:sp>
        <p:nvSpPr>
          <p:cNvPr id="8" name="文本框 7"/>
          <p:cNvSpPr txBox="1"/>
          <p:nvPr/>
        </p:nvSpPr>
        <p:spPr>
          <a:xfrm>
            <a:off x="1296035" y="1511935"/>
            <a:ext cx="1398270" cy="706755"/>
          </a:xfrm>
          <a:prstGeom prst="rect">
            <a:avLst/>
          </a:prstGeom>
          <a:noFill/>
          <a:ln w="28575">
            <a:solidFill>
              <a:schemeClr val="tx1"/>
            </a:solidFill>
          </a:ln>
        </p:spPr>
        <p:txBody>
          <a:bodyPr wrap="square" rtlCol="0">
            <a:spAutoFit/>
          </a:bodyPr>
          <a:p>
            <a:r>
              <a:rPr lang="zh-CN" altLang="en-US" sz="4000" b="1"/>
              <a:t>土地</a:t>
            </a:r>
            <a:endParaRPr lang="zh-CN" altLang="en-US" sz="4000" b="1"/>
          </a:p>
        </p:txBody>
      </p:sp>
      <p:sp>
        <p:nvSpPr>
          <p:cNvPr id="20" name="文本框 19"/>
          <p:cNvSpPr txBox="1"/>
          <p:nvPr/>
        </p:nvSpPr>
        <p:spPr>
          <a:xfrm>
            <a:off x="5370195" y="1511935"/>
            <a:ext cx="1290320" cy="706755"/>
          </a:xfrm>
          <a:prstGeom prst="rect">
            <a:avLst/>
          </a:prstGeom>
          <a:noFill/>
          <a:ln w="28575">
            <a:solidFill>
              <a:schemeClr val="tx1"/>
            </a:solidFill>
          </a:ln>
        </p:spPr>
        <p:txBody>
          <a:bodyPr wrap="square" rtlCol="0">
            <a:spAutoFit/>
          </a:bodyPr>
          <a:p>
            <a:r>
              <a:rPr lang="zh-CN" altLang="en-US" sz="4000" b="1"/>
              <a:t>财富</a:t>
            </a:r>
            <a:endParaRPr lang="zh-CN" altLang="en-US" sz="4000" b="1"/>
          </a:p>
        </p:txBody>
      </p:sp>
      <p:sp>
        <p:nvSpPr>
          <p:cNvPr id="21" name="文本框 20"/>
          <p:cNvSpPr txBox="1"/>
          <p:nvPr/>
        </p:nvSpPr>
        <p:spPr>
          <a:xfrm>
            <a:off x="9073515" y="1511935"/>
            <a:ext cx="1247140" cy="706755"/>
          </a:xfrm>
          <a:prstGeom prst="rect">
            <a:avLst/>
          </a:prstGeom>
          <a:noFill/>
          <a:ln w="28575">
            <a:solidFill>
              <a:schemeClr val="tx1"/>
            </a:solidFill>
          </a:ln>
        </p:spPr>
        <p:txBody>
          <a:bodyPr wrap="square" rtlCol="0">
            <a:spAutoFit/>
          </a:bodyPr>
          <a:p>
            <a:r>
              <a:rPr lang="zh-CN" altLang="en-US" sz="4000" b="1"/>
              <a:t>奴隶</a:t>
            </a:r>
            <a:endParaRPr lang="zh-CN" altLang="en-US" sz="4000" b="1"/>
          </a:p>
        </p:txBody>
      </p:sp>
      <p:pic>
        <p:nvPicPr>
          <p:cNvPr id="29" name="图片 28" descr="1.png"/>
          <p:cNvPicPr>
            <a:picLocks noChangeAspect="1"/>
          </p:cNvPicPr>
          <p:nvPr/>
        </p:nvPicPr>
        <p:blipFill>
          <a:blip r:embed="rId2" cstate="print"/>
          <a:stretch>
            <a:fillRect/>
          </a:stretch>
        </p:blipFill>
        <p:spPr>
          <a:xfrm>
            <a:off x="72390" y="2376170"/>
            <a:ext cx="3741420" cy="2734310"/>
          </a:xfrm>
          <a:prstGeom prst="rect">
            <a:avLst/>
          </a:prstGeom>
        </p:spPr>
      </p:pic>
      <p:sp>
        <p:nvSpPr>
          <p:cNvPr id="23" name="文本框 22"/>
          <p:cNvSpPr txBox="1"/>
          <p:nvPr/>
        </p:nvSpPr>
        <p:spPr>
          <a:xfrm>
            <a:off x="1080770" y="5256530"/>
            <a:ext cx="1613535" cy="521970"/>
          </a:xfrm>
          <a:prstGeom prst="rect">
            <a:avLst/>
          </a:prstGeom>
          <a:noFill/>
        </p:spPr>
        <p:txBody>
          <a:bodyPr wrap="square" rtlCol="0">
            <a:spAutoFit/>
          </a:bodyPr>
          <a:p>
            <a:r>
              <a:rPr lang="zh-CN" altLang="en-US" sz="2800"/>
              <a:t>疆域辽阔</a:t>
            </a:r>
            <a:endParaRPr lang="zh-CN" altLang="en-US" sz="2800"/>
          </a:p>
        </p:txBody>
      </p:sp>
      <p:sp>
        <p:nvSpPr>
          <p:cNvPr id="24" name="文本框 23"/>
          <p:cNvSpPr txBox="1"/>
          <p:nvPr/>
        </p:nvSpPr>
        <p:spPr>
          <a:xfrm>
            <a:off x="4144010" y="2304415"/>
            <a:ext cx="3742055" cy="3784600"/>
          </a:xfrm>
          <a:prstGeom prst="rect">
            <a:avLst/>
          </a:prstGeom>
          <a:solidFill>
            <a:srgbClr val="FFC000"/>
          </a:solidFill>
        </p:spPr>
        <p:txBody>
          <a:bodyPr wrap="square" rtlCol="0">
            <a:spAutoFit/>
          </a:bodyPr>
          <a:p>
            <a:r>
              <a:rPr lang="en-US" altLang="zh-CN"/>
              <a:t>         </a:t>
            </a:r>
            <a:r>
              <a:rPr lang="zh-CN" altLang="en-US" sz="2400" b="1"/>
              <a:t>到公元前</a:t>
            </a:r>
            <a:r>
              <a:rPr lang="en-US" altLang="zh-CN" sz="2400" b="1"/>
              <a:t>2</a:t>
            </a:r>
            <a:r>
              <a:rPr lang="zh-CN" altLang="en-US" sz="2400" b="1"/>
              <a:t>世纪以后，财产超过千万的富裕公民明显增多，公民间贫富分化加大已成为当时日益棘手的社会问题，结果必然是剥夺贫穷公民的经济和政治权力，从而动摇共和政体之民众基础。</a:t>
            </a:r>
            <a:endParaRPr lang="zh-CN" altLang="en-US" sz="2400" b="1"/>
          </a:p>
          <a:p>
            <a:r>
              <a:rPr lang="en-US" altLang="zh-CN" sz="2400" b="1"/>
              <a:t>——</a:t>
            </a:r>
            <a:r>
              <a:rPr lang="zh-CN" altLang="en-US" sz="2400" b="1"/>
              <a:t>杨共乐《罗马共和政体衰亡原因新解》</a:t>
            </a:r>
            <a:endParaRPr lang="zh-CN" altLang="en-US" sz="2400" b="1"/>
          </a:p>
        </p:txBody>
      </p:sp>
      <p:sp>
        <p:nvSpPr>
          <p:cNvPr id="26" name="文本框 25"/>
          <p:cNvSpPr txBox="1"/>
          <p:nvPr/>
        </p:nvSpPr>
        <p:spPr>
          <a:xfrm>
            <a:off x="4746625" y="6264275"/>
            <a:ext cx="2536825" cy="521970"/>
          </a:xfrm>
          <a:prstGeom prst="rect">
            <a:avLst/>
          </a:prstGeom>
          <a:noFill/>
        </p:spPr>
        <p:txBody>
          <a:bodyPr wrap="square" rtlCol="0">
            <a:spAutoFit/>
          </a:bodyPr>
          <a:p>
            <a:r>
              <a:rPr lang="zh-CN" altLang="en-US" sz="2800" b="1"/>
              <a:t>贫富分化加剧</a:t>
            </a:r>
            <a:endParaRPr lang="zh-CN" altLang="en-US" sz="2800" b="1"/>
          </a:p>
        </p:txBody>
      </p:sp>
      <p:pic>
        <p:nvPicPr>
          <p:cNvPr id="27" name="图片 26"/>
          <p:cNvPicPr>
            <a:picLocks noChangeAspect="1"/>
          </p:cNvPicPr>
          <p:nvPr/>
        </p:nvPicPr>
        <p:blipFill>
          <a:blip r:embed="rId3"/>
          <a:stretch>
            <a:fillRect/>
          </a:stretch>
        </p:blipFill>
        <p:spPr>
          <a:xfrm>
            <a:off x="7955915" y="2304415"/>
            <a:ext cx="3544570" cy="3815080"/>
          </a:xfrm>
          <a:prstGeom prst="rect">
            <a:avLst/>
          </a:prstGeom>
        </p:spPr>
      </p:pic>
      <p:sp>
        <p:nvSpPr>
          <p:cNvPr id="28" name="文本框 27"/>
          <p:cNvSpPr txBox="1"/>
          <p:nvPr/>
        </p:nvSpPr>
        <p:spPr>
          <a:xfrm>
            <a:off x="8785225" y="6205220"/>
            <a:ext cx="2174875" cy="521970"/>
          </a:xfrm>
          <a:prstGeom prst="rect">
            <a:avLst/>
          </a:prstGeom>
          <a:noFill/>
        </p:spPr>
        <p:txBody>
          <a:bodyPr wrap="square" rtlCol="0">
            <a:spAutoFit/>
          </a:bodyPr>
          <a:p>
            <a:r>
              <a:rPr lang="zh-CN" altLang="en-US" sz="2800" b="1"/>
              <a:t>奴隶制发展</a:t>
            </a:r>
            <a:endParaRPr lang="zh-CN" altLang="en-US" sz="2800" b="1"/>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 calcmode="lin" valueType="num">
                                      <p:cBhvr additive="base">
                                        <p:cTn id="3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75" y="956945"/>
            <a:ext cx="3621405" cy="571500"/>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831850" y="956945"/>
            <a:ext cx="3140075" cy="583565"/>
          </a:xfrm>
          <a:prstGeom prst="rect">
            <a:avLst/>
          </a:prstGeom>
        </p:spPr>
        <p:txBody>
          <a:bodyPr wrap="square">
            <a:spAutoFit/>
          </a:bodyPr>
          <a:lstStyle/>
          <a:p>
            <a:pPr algn="ctr"/>
            <a:r>
              <a:rPr lang="zh-CN" altLang="en-US" sz="3200"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奴隶制发展</a:t>
            </a:r>
            <a:endParaRPr lang="zh-CN" altLang="en-US" sz="3200"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1" cstate="print">
            <a:clrChange>
              <a:clrFrom>
                <a:srgbClr val="FEFEFE"/>
              </a:clrFrom>
              <a:clrTo>
                <a:srgbClr val="FEFEFE">
                  <a:alpha val="0"/>
                </a:srgbClr>
              </a:clrTo>
            </a:clrChange>
          </a:blip>
          <a:stretch>
            <a:fillRect/>
          </a:stretch>
        </p:blipFill>
        <p:spPr>
          <a:xfrm>
            <a:off x="21888" y="885806"/>
            <a:ext cx="881365" cy="642941"/>
          </a:xfrm>
          <a:prstGeom prst="rect">
            <a:avLst/>
          </a:prstGeom>
        </p:spPr>
      </p:pic>
      <p:sp>
        <p:nvSpPr>
          <p:cNvPr id="28" name="矩形 27"/>
          <p:cNvSpPr/>
          <p:nvPr/>
        </p:nvSpPr>
        <p:spPr>
          <a:xfrm>
            <a:off x="1355725" y="1655847"/>
            <a:ext cx="8929750" cy="1938020"/>
          </a:xfrm>
          <a:prstGeom prst="rect">
            <a:avLst/>
          </a:prstGeom>
        </p:spPr>
        <p:txBody>
          <a:bodyPr wrap="square">
            <a:spAutoFit/>
          </a:bodyPr>
          <a:lstStyle/>
          <a:p>
            <a:r>
              <a:rPr lang="zh-CN" altLang="en-US" sz="3600" dirty="0" smtClean="0">
                <a:latin typeface="华文隶书" panose="02010800040101010101" pitchFamily="2" charset="-122"/>
                <a:ea typeface="华文隶书" panose="02010800040101010101" pitchFamily="2" charset="-122"/>
              </a:rPr>
              <a:t>    </a:t>
            </a:r>
            <a:r>
              <a:rPr lang="en-US" altLang="zh-CN" sz="3600" dirty="0" smtClean="0">
                <a:latin typeface="华文隶书" panose="02010800040101010101" pitchFamily="2" charset="-122"/>
                <a:ea typeface="华文隶书" panose="02010800040101010101" pitchFamily="2" charset="-122"/>
              </a:rPr>
              <a:t>  </a:t>
            </a:r>
            <a:r>
              <a:rPr lang="zh-CN" altLang="en-US" sz="2800" dirty="0" smtClean="0">
                <a:latin typeface="华文隶书" panose="02010800040101010101" pitchFamily="2" charset="-122"/>
                <a:ea typeface="华文隶书" panose="02010800040101010101" pitchFamily="2" charset="-122"/>
              </a:rPr>
              <a:t>在长期的掠夺战争中，大量被征服地区的人被掠为奴隶，成为罗马共和国的主要生产者，他们担任繁重的工作，如农耕、开矿、放牧等，甚至被送至角斗场，罗马人的凶残终于招来奴隶们的反抗</a:t>
            </a:r>
            <a:r>
              <a:rPr lang="en-US" altLang="zh-CN" sz="2800" dirty="0" smtClean="0">
                <a:latin typeface="华文隶书" panose="02010800040101010101" pitchFamily="2" charset="-122"/>
                <a:ea typeface="华文隶书" panose="02010800040101010101" pitchFamily="2" charset="-122"/>
              </a:rPr>
              <a:t>——</a:t>
            </a:r>
            <a:endParaRPr lang="en-US" altLang="zh-CN" sz="2800" dirty="0" smtClean="0">
              <a:latin typeface="华文隶书" panose="02010800040101010101" pitchFamily="2" charset="-122"/>
              <a:ea typeface="华文隶书" panose="02010800040101010101" pitchFamily="2" charset="-122"/>
            </a:endParaRPr>
          </a:p>
        </p:txBody>
      </p:sp>
      <p:grpSp>
        <p:nvGrpSpPr>
          <p:cNvPr id="12" name="组合 11"/>
          <p:cNvGrpSpPr/>
          <p:nvPr/>
        </p:nvGrpSpPr>
        <p:grpSpPr>
          <a:xfrm>
            <a:off x="0" y="-71958"/>
            <a:ext cx="11593685" cy="749301"/>
            <a:chOff x="0" y="-71958"/>
            <a:chExt cx="11593685" cy="749301"/>
          </a:xfrm>
        </p:grpSpPr>
        <p:grpSp>
          <p:nvGrpSpPr>
            <p:cNvPr id="13" name="组合 29"/>
            <p:cNvGrpSpPr/>
            <p:nvPr/>
          </p:nvGrpSpPr>
          <p:grpSpPr>
            <a:xfrm>
              <a:off x="0" y="-71958"/>
              <a:ext cx="11522075" cy="749301"/>
              <a:chOff x="0" y="-71958"/>
              <a:chExt cx="11522075" cy="749301"/>
            </a:xfrm>
          </p:grpSpPr>
          <p:sp>
            <p:nvSpPr>
              <p:cNvPr id="15"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16" name="组合 24"/>
              <p:cNvGrpSpPr/>
              <p:nvPr/>
            </p:nvGrpSpPr>
            <p:grpSpPr bwMode="auto">
              <a:xfrm flipH="1">
                <a:off x="8147685" y="-71958"/>
                <a:ext cx="3369310" cy="727095"/>
                <a:chOff x="0" y="-7848"/>
                <a:chExt cx="1378151" cy="642547"/>
              </a:xfrm>
              <a:solidFill>
                <a:srgbClr val="FCE7B4"/>
              </a:solidFill>
            </p:grpSpPr>
            <p:sp>
              <p:nvSpPr>
                <p:cNvPr id="20" name="直角三角形 19"/>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21" name="矩形 2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17"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18" name="图片 17" descr="QQ截图20180117154059.png"/>
              <p:cNvPicPr>
                <a:picLocks noChangeAspect="1"/>
              </p:cNvPicPr>
              <p:nvPr/>
            </p:nvPicPr>
            <p:blipFill>
              <a:blip r:embed="rId2"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对角圆角矩形 18"/>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pic>
        <p:nvPicPr>
          <p:cNvPr id="2" name="图片 1"/>
          <p:cNvPicPr>
            <a:picLocks noChangeAspect="1"/>
          </p:cNvPicPr>
          <p:nvPr/>
        </p:nvPicPr>
        <p:blipFill>
          <a:blip r:embed="rId3"/>
          <a:stretch>
            <a:fillRect/>
          </a:stretch>
        </p:blipFill>
        <p:spPr>
          <a:xfrm>
            <a:off x="1198245" y="3744595"/>
            <a:ext cx="3977640" cy="3401695"/>
          </a:xfrm>
          <a:prstGeom prst="rect">
            <a:avLst/>
          </a:prstGeom>
        </p:spPr>
      </p:pic>
      <p:pic>
        <p:nvPicPr>
          <p:cNvPr id="102" name="图片 101"/>
          <p:cNvPicPr/>
          <p:nvPr/>
        </p:nvPicPr>
        <p:blipFill>
          <a:blip r:embed="rId4" r:link="rId5"/>
          <a:stretch>
            <a:fillRect/>
          </a:stretch>
        </p:blipFill>
        <p:spPr>
          <a:xfrm>
            <a:off x="5617210" y="3752850"/>
            <a:ext cx="4668520" cy="2905760"/>
          </a:xfrm>
          <a:prstGeom prst="rect">
            <a:avLst/>
          </a:prstGeom>
          <a:noFill/>
          <a:ln w="9525">
            <a:noFill/>
          </a:ln>
        </p:spPr>
      </p:pic>
      <p:sp>
        <p:nvSpPr>
          <p:cNvPr id="4" name="文本框 3"/>
          <p:cNvSpPr txBox="1"/>
          <p:nvPr/>
        </p:nvSpPr>
        <p:spPr>
          <a:xfrm>
            <a:off x="6913245" y="6667500"/>
            <a:ext cx="2395220" cy="521970"/>
          </a:xfrm>
          <a:prstGeom prst="rect">
            <a:avLst/>
          </a:prstGeom>
          <a:noFill/>
        </p:spPr>
        <p:txBody>
          <a:bodyPr wrap="square" rtlCol="0">
            <a:spAutoFit/>
          </a:bodyPr>
          <a:p>
            <a:r>
              <a:rPr lang="zh-CN" altLang="en-US" sz="2800" b="1"/>
              <a:t>角斗奴隶</a:t>
            </a:r>
            <a:endParaRPr lang="zh-CN" altLang="en-US" sz="2800" b="1"/>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1" cstate="print">
            <a:extLst>
              <a:ext uri="{28A0092B-C50C-407E-A947-70E740481C1C}">
                <a14:useLocalDpi xmlns:a14="http://schemas.microsoft.com/office/drawing/2010/main" val="0"/>
              </a:ext>
            </a:extLst>
          </a:blip>
          <a:srcRect l="24814" r="13974" b="25049"/>
          <a:stretch>
            <a:fillRect/>
          </a:stretch>
        </p:blipFill>
        <p:spPr>
          <a:xfrm>
            <a:off x="188874" y="1874850"/>
            <a:ext cx="5286412" cy="5226062"/>
          </a:xfrm>
          <a:prstGeom prst="roundRect">
            <a:avLst>
              <a:gd name="adj" fmla="val 7037"/>
            </a:avLst>
          </a:prstGeom>
          <a:ln>
            <a:solidFill>
              <a:schemeClr val="bg2">
                <a:lumMod val="50000"/>
              </a:schemeClr>
            </a:solidFill>
          </a:ln>
          <a:effectLst>
            <a:outerShdw blurRad="292100" dist="139700" dir="2700000" algn="tl" rotWithShape="0">
              <a:srgbClr val="333333">
                <a:alpha val="65000"/>
              </a:srgbClr>
            </a:outerShdw>
          </a:effectLst>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957244"/>
            <a:ext cx="1785950"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831815" y="957244"/>
            <a:ext cx="1071570" cy="584775"/>
          </a:xfrm>
          <a:prstGeom prst="rect">
            <a:avLst/>
          </a:prstGeom>
        </p:spPr>
        <p:txBody>
          <a:bodyPr wrap="square">
            <a:spAutoFit/>
          </a:bodyPr>
          <a:lstStyle/>
          <a:p>
            <a:r>
              <a:rPr lang="zh-CN" altLang="en-US" sz="3200"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衰落</a:t>
            </a:r>
            <a:endParaRPr lang="zh-CN" altLang="en-US" sz="3200"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2" cstate="print">
            <a:clrChange>
              <a:clrFrom>
                <a:srgbClr val="FEFEFE"/>
              </a:clrFrom>
              <a:clrTo>
                <a:srgbClr val="FEFEFE">
                  <a:alpha val="0"/>
                </a:srgbClr>
              </a:clrTo>
            </a:clrChange>
          </a:blip>
          <a:stretch>
            <a:fillRect/>
          </a:stretch>
        </p:blipFill>
        <p:spPr>
          <a:xfrm>
            <a:off x="21888" y="885806"/>
            <a:ext cx="881365" cy="642941"/>
          </a:xfrm>
          <a:prstGeom prst="rect">
            <a:avLst/>
          </a:prstGeom>
        </p:spPr>
      </p:pic>
      <p:sp>
        <p:nvSpPr>
          <p:cNvPr id="32" name="矩形 31"/>
          <p:cNvSpPr/>
          <p:nvPr/>
        </p:nvSpPr>
        <p:spPr>
          <a:xfrm>
            <a:off x="2117699" y="885806"/>
            <a:ext cx="3929090" cy="1200329"/>
          </a:xfrm>
          <a:prstGeom prst="rect">
            <a:avLst/>
          </a:prstGeom>
        </p:spPr>
        <p:txBody>
          <a:bodyPr wrap="square">
            <a:spAutoFit/>
          </a:bodyPr>
          <a:lstStyle/>
          <a:p>
            <a:r>
              <a:rPr lang="zh-CN" altLang="en-US" sz="3600" dirty="0" smtClean="0">
                <a:solidFill>
                  <a:srgbClr val="760000"/>
                </a:solidFill>
                <a:latin typeface="华文新魏" panose="02010800040101010101" pitchFamily="2" charset="-122"/>
                <a:ea typeface="华文新魏" panose="02010800040101010101" pitchFamily="2" charset="-122"/>
              </a:rPr>
              <a:t>斯巴达克起义</a:t>
            </a:r>
            <a:endParaRPr lang="zh-CN" altLang="en-US" sz="3600" dirty="0" smtClean="0">
              <a:latin typeface="华文新魏" panose="02010800040101010101" pitchFamily="2" charset="-122"/>
              <a:ea typeface="华文新魏" panose="02010800040101010101" pitchFamily="2" charset="-122"/>
            </a:endParaRPr>
          </a:p>
          <a:p>
            <a:endParaRPr lang="zh-CN" altLang="en-US" sz="3600" dirty="0">
              <a:latin typeface="华文新魏" panose="02010800040101010101" pitchFamily="2" charset="-122"/>
              <a:ea typeface="华文新魏" panose="02010800040101010101" pitchFamily="2" charset="-122"/>
            </a:endParaRPr>
          </a:p>
        </p:txBody>
      </p:sp>
      <p:sp>
        <p:nvSpPr>
          <p:cNvPr id="38" name="矩形 37"/>
          <p:cNvSpPr/>
          <p:nvPr/>
        </p:nvSpPr>
        <p:spPr>
          <a:xfrm>
            <a:off x="188873" y="5315808"/>
            <a:ext cx="5357850" cy="1785104"/>
          </a:xfrm>
          <a:prstGeom prst="rect">
            <a:avLst/>
          </a:prstGeom>
        </p:spPr>
        <p:txBody>
          <a:bodyPr wrap="square">
            <a:spAutoFit/>
          </a:bodyPr>
          <a:lstStyle/>
          <a:p>
            <a:r>
              <a:rPr lang="zh-CN" altLang="en-US" sz="2200" dirty="0" smtClean="0">
                <a:latin typeface="华文新魏" panose="02010800040101010101" pitchFamily="2" charset="-122"/>
                <a:ea typeface="华文新魏" panose="02010800040101010101" pitchFamily="2" charset="-122"/>
              </a:rPr>
              <a:t>角斗士又称剑斗士，古罗马时代将体格健壮的奴隶进行专门训练，他们手持短剑、盾牌或其他武器，在角斗场上以死相拼，博得观众的喝彩。一场角斗下来，场上留下的是一具具奴隶尸体。</a:t>
            </a:r>
            <a:endParaRPr lang="zh-CN" altLang="en-US" sz="2200" dirty="0">
              <a:latin typeface="华文新魏" panose="02010800040101010101" pitchFamily="2" charset="-122"/>
              <a:ea typeface="华文新魏" panose="02010800040101010101" pitchFamily="2" charset="-122"/>
            </a:endParaRPr>
          </a:p>
        </p:txBody>
      </p:sp>
      <p:pic>
        <p:nvPicPr>
          <p:cNvPr id="40" name="图片 39"/>
          <p:cNvPicPr>
            <a:picLocks noChangeAspect="1"/>
          </p:cNvPicPr>
          <p:nvPr/>
        </p:nvPicPr>
        <p:blipFill rotWithShape="1">
          <a:blip r:embed="rId1" cstate="print">
            <a:extLst>
              <a:ext uri="{28A0092B-C50C-407E-A947-70E740481C1C}">
                <a14:useLocalDpi xmlns:a14="http://schemas.microsoft.com/office/drawing/2010/main" val="0"/>
              </a:ext>
            </a:extLst>
          </a:blip>
          <a:srcRect l="24814" r="13974" b="25049"/>
          <a:stretch>
            <a:fillRect/>
          </a:stretch>
        </p:blipFill>
        <p:spPr>
          <a:xfrm>
            <a:off x="5689599" y="1885938"/>
            <a:ext cx="5643602" cy="5214974"/>
          </a:xfrm>
          <a:prstGeom prst="roundRect">
            <a:avLst>
              <a:gd name="adj" fmla="val 7037"/>
            </a:avLst>
          </a:prstGeom>
          <a:ln>
            <a:solidFill>
              <a:schemeClr val="bg2">
                <a:lumMod val="50000"/>
              </a:schemeClr>
            </a:solidFill>
          </a:ln>
          <a:effectLst>
            <a:outerShdw blurRad="292100" dist="139700" dir="2700000" algn="tl" rotWithShape="0">
              <a:srgbClr val="333333">
                <a:alpha val="65000"/>
              </a:srgbClr>
            </a:outerShdw>
          </a:effectLst>
        </p:spPr>
      </p:pic>
      <p:pic>
        <p:nvPicPr>
          <p:cNvPr id="45" name="图片 44" descr="t01fa2af48cc06e743d.jpg"/>
          <p:cNvPicPr>
            <a:picLocks noChangeAspect="1"/>
          </p:cNvPicPr>
          <p:nvPr/>
        </p:nvPicPr>
        <p:blipFill>
          <a:blip r:embed="rId3" cstate="print"/>
          <a:stretch>
            <a:fillRect/>
          </a:stretch>
        </p:blipFill>
        <p:spPr>
          <a:xfrm>
            <a:off x="1117567" y="2028814"/>
            <a:ext cx="4273481" cy="2583464"/>
          </a:xfrm>
          <a:prstGeom prst="rect">
            <a:avLst/>
          </a:prstGeom>
        </p:spPr>
      </p:pic>
      <p:grpSp>
        <p:nvGrpSpPr>
          <p:cNvPr id="46" name="组合 67"/>
          <p:cNvGrpSpPr/>
          <p:nvPr/>
        </p:nvGrpSpPr>
        <p:grpSpPr>
          <a:xfrm>
            <a:off x="267070" y="2465284"/>
            <a:ext cx="773522" cy="737018"/>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48" name="椭圆 4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0" name="TextBox 51"/>
          <p:cNvSpPr txBox="1"/>
          <p:nvPr/>
        </p:nvSpPr>
        <p:spPr>
          <a:xfrm>
            <a:off x="343929" y="2549947"/>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角</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51" name="组合 50"/>
          <p:cNvGrpSpPr/>
          <p:nvPr/>
        </p:nvGrpSpPr>
        <p:grpSpPr>
          <a:xfrm>
            <a:off x="260311" y="3231724"/>
            <a:ext cx="773522" cy="737018"/>
            <a:chOff x="304800" y="673100"/>
            <a:chExt cx="4000500" cy="4000500"/>
          </a:xfrm>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3" name="椭圆 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4" name="TextBox 51"/>
          <p:cNvSpPr txBox="1"/>
          <p:nvPr/>
        </p:nvSpPr>
        <p:spPr>
          <a:xfrm>
            <a:off x="342250" y="3354487"/>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斗</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55" name="组合 67"/>
          <p:cNvGrpSpPr/>
          <p:nvPr/>
        </p:nvGrpSpPr>
        <p:grpSpPr>
          <a:xfrm>
            <a:off x="267070" y="4006440"/>
            <a:ext cx="773522" cy="737018"/>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7" name="椭圆 5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8" name="TextBox 51"/>
          <p:cNvSpPr txBox="1"/>
          <p:nvPr/>
        </p:nvSpPr>
        <p:spPr>
          <a:xfrm>
            <a:off x="343929" y="4091103"/>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士</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59" name="组合 67"/>
          <p:cNvGrpSpPr/>
          <p:nvPr/>
        </p:nvGrpSpPr>
        <p:grpSpPr>
          <a:xfrm>
            <a:off x="5898492" y="1957376"/>
            <a:ext cx="773522" cy="737018"/>
            <a:chOff x="304800" y="673100"/>
            <a:chExt cx="4000500" cy="4000500"/>
          </a:xfrm>
          <a:effectLst>
            <a:outerShdw blurRad="444500" dist="254000" dir="8100000" algn="tr" rotWithShape="0">
              <a:prstClr val="black">
                <a:alpha val="50000"/>
              </a:prstClr>
            </a:outerShdw>
          </a:effectLst>
        </p:grpSpPr>
        <p:sp>
          <p:nvSpPr>
            <p:cNvPr id="60" name="同心圆 5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65" name="椭圆 6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72" name="TextBox 51"/>
          <p:cNvSpPr txBox="1"/>
          <p:nvPr/>
        </p:nvSpPr>
        <p:spPr>
          <a:xfrm>
            <a:off x="5975351" y="2042039"/>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斯</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73" name="组合 72"/>
          <p:cNvGrpSpPr/>
          <p:nvPr/>
        </p:nvGrpSpPr>
        <p:grpSpPr>
          <a:xfrm>
            <a:off x="5891733" y="2723816"/>
            <a:ext cx="773522" cy="737018"/>
            <a:chOff x="304800" y="673100"/>
            <a:chExt cx="4000500" cy="4000500"/>
          </a:xfrm>
          <a:effectLst>
            <a:outerShdw blurRad="444500" dist="254000" dir="8100000" algn="tr" rotWithShape="0">
              <a:prstClr val="black">
                <a:alpha val="50000"/>
              </a:prstClr>
            </a:outerShdw>
          </a:effectLst>
        </p:grpSpPr>
        <p:sp>
          <p:nvSpPr>
            <p:cNvPr id="74" name="同心圆 7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75" name="椭圆 7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76" name="TextBox 51"/>
          <p:cNvSpPr txBox="1"/>
          <p:nvPr/>
        </p:nvSpPr>
        <p:spPr>
          <a:xfrm>
            <a:off x="5973672" y="2846579"/>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巴</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77" name="组合 67"/>
          <p:cNvGrpSpPr/>
          <p:nvPr/>
        </p:nvGrpSpPr>
        <p:grpSpPr>
          <a:xfrm>
            <a:off x="5898492" y="3498532"/>
            <a:ext cx="773522" cy="737018"/>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80" name="TextBox 51"/>
          <p:cNvSpPr txBox="1"/>
          <p:nvPr/>
        </p:nvSpPr>
        <p:spPr>
          <a:xfrm>
            <a:off x="5975351" y="3583195"/>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达</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81" name="组合 67"/>
          <p:cNvGrpSpPr/>
          <p:nvPr/>
        </p:nvGrpSpPr>
        <p:grpSpPr>
          <a:xfrm>
            <a:off x="5903913" y="4328055"/>
            <a:ext cx="773522" cy="737018"/>
            <a:chOff x="304800" y="673100"/>
            <a:chExt cx="4000500" cy="4000500"/>
          </a:xfrm>
          <a:effectLst>
            <a:outerShdw blurRad="444500" dist="254000" dir="8100000" algn="tr" rotWithShape="0">
              <a:prstClr val="black">
                <a:alpha val="50000"/>
              </a:prstClr>
            </a:outerShdw>
          </a:effectLst>
        </p:grpSpPr>
        <p:sp>
          <p:nvSpPr>
            <p:cNvPr id="82" name="同心圆 8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83" name="椭圆 8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84" name="TextBox 51"/>
          <p:cNvSpPr txBox="1"/>
          <p:nvPr/>
        </p:nvSpPr>
        <p:spPr>
          <a:xfrm>
            <a:off x="5980772" y="4412718"/>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克</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86" name="图片 85" descr="0223tydesk00109.jpg"/>
          <p:cNvPicPr>
            <a:picLocks noChangeAspect="1"/>
          </p:cNvPicPr>
          <p:nvPr/>
        </p:nvPicPr>
        <p:blipFill>
          <a:blip r:embed="rId4" cstate="print"/>
          <a:stretch>
            <a:fillRect/>
          </a:stretch>
        </p:blipFill>
        <p:spPr>
          <a:xfrm>
            <a:off x="3260707" y="4109446"/>
            <a:ext cx="1928826" cy="1205516"/>
          </a:xfrm>
          <a:prstGeom prst="rect">
            <a:avLst/>
          </a:prstGeom>
          <a:ln>
            <a:noFill/>
          </a:ln>
          <a:effectLst>
            <a:outerShdw blurRad="292100" dist="139700" dir="2700000" algn="tl" rotWithShape="0">
              <a:srgbClr val="333333">
                <a:alpha val="65000"/>
              </a:srgbClr>
            </a:outerShdw>
          </a:effectLst>
        </p:spPr>
      </p:pic>
      <p:pic>
        <p:nvPicPr>
          <p:cNvPr id="87" name="图片 86" descr="ibxrai00775035.jpg"/>
          <p:cNvPicPr>
            <a:picLocks noChangeAspect="1"/>
          </p:cNvPicPr>
          <p:nvPr/>
        </p:nvPicPr>
        <p:blipFill>
          <a:blip r:embed="rId5" cstate="print"/>
          <a:stretch>
            <a:fillRect/>
          </a:stretch>
        </p:blipFill>
        <p:spPr>
          <a:xfrm>
            <a:off x="1331881" y="4108335"/>
            <a:ext cx="1792020" cy="1206627"/>
          </a:xfrm>
          <a:prstGeom prst="rect">
            <a:avLst/>
          </a:prstGeom>
          <a:ln>
            <a:noFill/>
          </a:ln>
          <a:effectLst>
            <a:outerShdw blurRad="292100" dist="139700" dir="2700000" algn="tl" rotWithShape="0">
              <a:srgbClr val="333333">
                <a:alpha val="65000"/>
              </a:srgbClr>
            </a:outerShdw>
          </a:effectLst>
        </p:spPr>
      </p:pic>
      <p:sp>
        <p:nvSpPr>
          <p:cNvPr id="88" name="矩形 87"/>
          <p:cNvSpPr/>
          <p:nvPr/>
        </p:nvSpPr>
        <p:spPr>
          <a:xfrm>
            <a:off x="5761037" y="5100648"/>
            <a:ext cx="5570576" cy="1938992"/>
          </a:xfrm>
          <a:prstGeom prst="rect">
            <a:avLst/>
          </a:prstGeom>
        </p:spPr>
        <p:txBody>
          <a:bodyPr wrap="square">
            <a:spAutoFit/>
          </a:bodyPr>
          <a:lstStyle/>
          <a:p>
            <a:r>
              <a:rPr lang="zh-CN" altLang="en-US" sz="2000" dirty="0" smtClean="0">
                <a:latin typeface="华文新魏" panose="02010800040101010101" pitchFamily="2" charset="-122"/>
                <a:ea typeface="华文新魏" panose="02010800040101010101" pitchFamily="2" charset="-122"/>
              </a:rPr>
              <a:t>斯巴达克</a:t>
            </a:r>
            <a:r>
              <a:rPr lang="en-US" altLang="zh-CN" sz="2000" dirty="0" smtClean="0">
                <a:latin typeface="华文新魏" panose="02010800040101010101" pitchFamily="2" charset="-122"/>
                <a:ea typeface="华文新魏" panose="02010800040101010101" pitchFamily="2" charset="-122"/>
              </a:rPr>
              <a:t>(</a:t>
            </a:r>
            <a:r>
              <a:rPr lang="zh-CN" altLang="en-US" sz="2000" dirty="0" smtClean="0">
                <a:latin typeface="华文新魏" panose="02010800040101010101" pitchFamily="2" charset="-122"/>
                <a:ea typeface="华文新魏" panose="02010800040101010101" pitchFamily="2" charset="-122"/>
              </a:rPr>
              <a:t>约前</a:t>
            </a:r>
            <a:r>
              <a:rPr lang="en-US" altLang="zh-CN" sz="2000" dirty="0" smtClean="0">
                <a:latin typeface="华文新魏" panose="02010800040101010101" pitchFamily="2" charset="-122"/>
                <a:ea typeface="华文新魏" panose="02010800040101010101" pitchFamily="2" charset="-122"/>
              </a:rPr>
              <a:t>120</a:t>
            </a:r>
            <a:r>
              <a:rPr lang="zh-CN" altLang="en-US" sz="2000" dirty="0" smtClean="0">
                <a:latin typeface="华文新魏" panose="02010800040101010101" pitchFamily="2" charset="-122"/>
                <a:ea typeface="华文新魏" panose="02010800040101010101" pitchFamily="2" charset="-122"/>
              </a:rPr>
              <a:t>年～前</a:t>
            </a:r>
            <a:r>
              <a:rPr lang="en-US" altLang="zh-CN" sz="2000" dirty="0" smtClean="0">
                <a:latin typeface="华文新魏" panose="02010800040101010101" pitchFamily="2" charset="-122"/>
                <a:ea typeface="华文新魏" panose="02010800040101010101" pitchFamily="2" charset="-122"/>
              </a:rPr>
              <a:t>71)</a:t>
            </a:r>
            <a:r>
              <a:rPr lang="zh-CN" altLang="en-US" sz="2000" dirty="0" smtClean="0">
                <a:latin typeface="华文新魏" panose="02010800040101010101" pitchFamily="2" charset="-122"/>
                <a:ea typeface="华文新魏" panose="02010800040101010101" pitchFamily="2" charset="-122"/>
              </a:rPr>
              <a:t>为色雷斯人，在反抗罗马征服的战争中负伤被俘，沦为角斗奴。前</a:t>
            </a:r>
            <a:r>
              <a:rPr lang="en-US" altLang="zh-CN" sz="2000" dirty="0" smtClean="0">
                <a:latin typeface="华文新魏" panose="02010800040101010101" pitchFamily="2" charset="-122"/>
                <a:ea typeface="华文新魏" panose="02010800040101010101" pitchFamily="2" charset="-122"/>
              </a:rPr>
              <a:t>73</a:t>
            </a:r>
            <a:r>
              <a:rPr lang="zh-CN" altLang="en-US" sz="2000" dirty="0" smtClean="0">
                <a:latin typeface="华文新魏" panose="02010800040101010101" pitchFamily="2" charset="-122"/>
                <a:ea typeface="华文新魏" panose="02010800040101010101" pitchFamily="2" charset="-122"/>
              </a:rPr>
              <a:t>年春夏之交密谋暴动，事泄后领</a:t>
            </a:r>
            <a:r>
              <a:rPr lang="en-US" altLang="zh-CN" sz="2000" dirty="0" smtClean="0">
                <a:latin typeface="华文新魏" panose="02010800040101010101" pitchFamily="2" charset="-122"/>
                <a:ea typeface="华文新魏" panose="02010800040101010101" pitchFamily="2" charset="-122"/>
              </a:rPr>
              <a:t>70</a:t>
            </a:r>
            <a:r>
              <a:rPr lang="zh-CN" altLang="en-US" sz="2000" dirty="0" smtClean="0">
                <a:latin typeface="华文新魏" panose="02010800040101010101" pitchFamily="2" charset="-122"/>
                <a:ea typeface="华文新魏" panose="02010800040101010101" pitchFamily="2" charset="-122"/>
              </a:rPr>
              <a:t>余名角斗士逃往附近的维苏威山建立营地。远近各地逃亡奴隶和破产农民纷纷响应， 起义军迅速发展到</a:t>
            </a:r>
            <a:r>
              <a:rPr lang="en-US" altLang="zh-CN" sz="2000" dirty="0" smtClean="0">
                <a:latin typeface="华文新魏" panose="02010800040101010101" pitchFamily="2" charset="-122"/>
                <a:ea typeface="华文新魏" panose="02010800040101010101" pitchFamily="2" charset="-122"/>
              </a:rPr>
              <a:t>12</a:t>
            </a:r>
            <a:r>
              <a:rPr lang="zh-CN" altLang="en-US" sz="2000" dirty="0" smtClean="0">
                <a:latin typeface="华文新魏" panose="02010800040101010101" pitchFamily="2" charset="-122"/>
                <a:ea typeface="华文新魏" panose="02010800040101010101" pitchFamily="2" charset="-122"/>
              </a:rPr>
              <a:t>万人。</a:t>
            </a:r>
            <a:endParaRPr lang="zh-CN" altLang="en-US" sz="2000" dirty="0">
              <a:latin typeface="华文新魏" panose="02010800040101010101" pitchFamily="2" charset="-122"/>
              <a:ea typeface="华文新魏" panose="02010800040101010101" pitchFamily="2" charset="-122"/>
            </a:endParaRPr>
          </a:p>
        </p:txBody>
      </p:sp>
      <p:pic>
        <p:nvPicPr>
          <p:cNvPr id="89" name="图片 88" descr="ext-20090101120000-102920.jpg"/>
          <p:cNvPicPr>
            <a:picLocks noChangeAspect="1"/>
          </p:cNvPicPr>
          <p:nvPr/>
        </p:nvPicPr>
        <p:blipFill>
          <a:blip r:embed="rId6" cstate="print"/>
          <a:srcRect r="2500" b="29774"/>
          <a:stretch>
            <a:fillRect/>
          </a:stretch>
        </p:blipFill>
        <p:spPr>
          <a:xfrm>
            <a:off x="6904045" y="1957376"/>
            <a:ext cx="4143404" cy="3066119"/>
          </a:xfrm>
          <a:prstGeom prst="rect">
            <a:avLst/>
          </a:prstGeom>
          <a:ln>
            <a:noFill/>
          </a:ln>
          <a:effectLst>
            <a:outerShdw blurRad="292100" dist="139700" dir="2700000" algn="tl" rotWithShape="0">
              <a:srgbClr val="333333">
                <a:alpha val="65000"/>
              </a:srgbClr>
            </a:outerShdw>
          </a:effectLst>
        </p:spPr>
      </p:pic>
      <p:sp>
        <p:nvSpPr>
          <p:cNvPr id="90" name="Freeform 1066"/>
          <p:cNvSpPr>
            <a:spLocks noEditPoints="1"/>
          </p:cNvSpPr>
          <p:nvPr/>
        </p:nvSpPr>
        <p:spPr bwMode="auto">
          <a:xfrm flipH="1" flipV="1">
            <a:off x="5403847" y="957244"/>
            <a:ext cx="1928826" cy="666772"/>
          </a:xfrm>
          <a:custGeom>
            <a:avLst/>
            <a:gdLst>
              <a:gd name="T0" fmla="*/ 1145 w 1878"/>
              <a:gd name="T1" fmla="*/ 212 h 232"/>
              <a:gd name="T2" fmla="*/ 1171 w 1878"/>
              <a:gd name="T3" fmla="*/ 209 h 232"/>
              <a:gd name="T4" fmla="*/ 1612 w 1878"/>
              <a:gd name="T5" fmla="*/ 217 h 232"/>
              <a:gd name="T6" fmla="*/ 1840 w 1878"/>
              <a:gd name="T7" fmla="*/ 166 h 232"/>
              <a:gd name="T8" fmla="*/ 1836 w 1878"/>
              <a:gd name="T9" fmla="*/ 137 h 232"/>
              <a:gd name="T10" fmla="*/ 1839 w 1878"/>
              <a:gd name="T11" fmla="*/ 114 h 232"/>
              <a:gd name="T12" fmla="*/ 1818 w 1878"/>
              <a:gd name="T13" fmla="*/ 20 h 232"/>
              <a:gd name="T14" fmla="*/ 1388 w 1878"/>
              <a:gd name="T15" fmla="*/ 29 h 232"/>
              <a:gd name="T16" fmla="*/ 1047 w 1878"/>
              <a:gd name="T17" fmla="*/ 19 h 232"/>
              <a:gd name="T18" fmla="*/ 720 w 1878"/>
              <a:gd name="T19" fmla="*/ 36 h 232"/>
              <a:gd name="T20" fmla="*/ 496 w 1878"/>
              <a:gd name="T21" fmla="*/ 41 h 232"/>
              <a:gd name="T22" fmla="*/ 323 w 1878"/>
              <a:gd name="T23" fmla="*/ 34 h 232"/>
              <a:gd name="T24" fmla="*/ 231 w 1878"/>
              <a:gd name="T25" fmla="*/ 41 h 232"/>
              <a:gd name="T26" fmla="*/ 200 w 1878"/>
              <a:gd name="T27" fmla="*/ 65 h 232"/>
              <a:gd name="T28" fmla="*/ 255 w 1878"/>
              <a:gd name="T29" fmla="*/ 78 h 232"/>
              <a:gd name="T30" fmla="*/ 195 w 1878"/>
              <a:gd name="T31" fmla="*/ 96 h 232"/>
              <a:gd name="T32" fmla="*/ 212 w 1878"/>
              <a:gd name="T33" fmla="*/ 109 h 232"/>
              <a:gd name="T34" fmla="*/ 143 w 1878"/>
              <a:gd name="T35" fmla="*/ 125 h 232"/>
              <a:gd name="T36" fmla="*/ 182 w 1878"/>
              <a:gd name="T37" fmla="*/ 129 h 232"/>
              <a:gd name="T38" fmla="*/ 164 w 1878"/>
              <a:gd name="T39" fmla="*/ 133 h 232"/>
              <a:gd name="T40" fmla="*/ 53 w 1878"/>
              <a:gd name="T41" fmla="*/ 129 h 232"/>
              <a:gd name="T42" fmla="*/ 58 w 1878"/>
              <a:gd name="T43" fmla="*/ 143 h 232"/>
              <a:gd name="T44" fmla="*/ 126 w 1878"/>
              <a:gd name="T45" fmla="*/ 150 h 232"/>
              <a:gd name="T46" fmla="*/ 109 w 1878"/>
              <a:gd name="T47" fmla="*/ 156 h 232"/>
              <a:gd name="T48" fmla="*/ 26 w 1878"/>
              <a:gd name="T49" fmla="*/ 165 h 232"/>
              <a:gd name="T50" fmla="*/ 160 w 1878"/>
              <a:gd name="T51" fmla="*/ 185 h 232"/>
              <a:gd name="T52" fmla="*/ 12 w 1878"/>
              <a:gd name="T53" fmla="*/ 191 h 232"/>
              <a:gd name="T54" fmla="*/ 82 w 1878"/>
              <a:gd name="T55" fmla="*/ 197 h 232"/>
              <a:gd name="T56" fmla="*/ 342 w 1878"/>
              <a:gd name="T57" fmla="*/ 214 h 232"/>
              <a:gd name="T58" fmla="*/ 414 w 1878"/>
              <a:gd name="T59" fmla="*/ 231 h 232"/>
              <a:gd name="T60" fmla="*/ 883 w 1878"/>
              <a:gd name="T61" fmla="*/ 211 h 232"/>
              <a:gd name="T62" fmla="*/ 941 w 1878"/>
              <a:gd name="T63" fmla="*/ 217 h 232"/>
              <a:gd name="T64" fmla="*/ 953 w 1878"/>
              <a:gd name="T65" fmla="*/ 210 h 232"/>
              <a:gd name="T66" fmla="*/ 1053 w 1878"/>
              <a:gd name="T67" fmla="*/ 206 h 232"/>
              <a:gd name="T68" fmla="*/ 531 w 1878"/>
              <a:gd name="T69" fmla="*/ 207 h 232"/>
              <a:gd name="T70" fmla="*/ 325 w 1878"/>
              <a:gd name="T71" fmla="*/ 207 h 232"/>
              <a:gd name="T72" fmla="*/ 138 w 1878"/>
              <a:gd name="T73" fmla="*/ 198 h 232"/>
              <a:gd name="T74" fmla="*/ 499 w 1878"/>
              <a:gd name="T75" fmla="*/ 192 h 232"/>
              <a:gd name="T76" fmla="*/ 277 w 1878"/>
              <a:gd name="T77" fmla="*/ 191 h 232"/>
              <a:gd name="T78" fmla="*/ 252 w 1878"/>
              <a:gd name="T79" fmla="*/ 193 h 232"/>
              <a:gd name="T80" fmla="*/ 209 w 1878"/>
              <a:gd name="T81" fmla="*/ 191 h 232"/>
              <a:gd name="T82" fmla="*/ 192 w 1878"/>
              <a:gd name="T83" fmla="*/ 187 h 232"/>
              <a:gd name="T84" fmla="*/ 104 w 1878"/>
              <a:gd name="T85" fmla="*/ 147 h 232"/>
              <a:gd name="T86" fmla="*/ 72 w 1878"/>
              <a:gd name="T87" fmla="*/ 145 h 232"/>
              <a:gd name="T88" fmla="*/ 498 w 1878"/>
              <a:gd name="T89" fmla="*/ 91 h 232"/>
              <a:gd name="T90" fmla="*/ 537 w 1878"/>
              <a:gd name="T91" fmla="*/ 87 h 232"/>
              <a:gd name="T92" fmla="*/ 526 w 1878"/>
              <a:gd name="T93" fmla="*/ 87 h 232"/>
              <a:gd name="T94" fmla="*/ 340 w 1878"/>
              <a:gd name="T95" fmla="*/ 84 h 232"/>
              <a:gd name="T96" fmla="*/ 560 w 1878"/>
              <a:gd name="T97" fmla="*/ 68 h 232"/>
              <a:gd name="T98" fmla="*/ 626 w 1878"/>
              <a:gd name="T99" fmla="*/ 74 h 232"/>
              <a:gd name="T100" fmla="*/ 648 w 1878"/>
              <a:gd name="T101" fmla="*/ 82 h 232"/>
              <a:gd name="T102" fmla="*/ 309 w 1878"/>
              <a:gd name="T103" fmla="*/ 78 h 232"/>
              <a:gd name="T104" fmla="*/ 589 w 1878"/>
              <a:gd name="T105" fmla="*/ 71 h 232"/>
              <a:gd name="T106" fmla="*/ 409 w 1878"/>
              <a:gd name="T107" fmla="*/ 58 h 232"/>
              <a:gd name="T108" fmla="*/ 475 w 1878"/>
              <a:gd name="T109" fmla="*/ 46 h 232"/>
              <a:gd name="T110" fmla="*/ 856 w 1878"/>
              <a:gd name="T111" fmla="*/ 40 h 232"/>
              <a:gd name="T112" fmla="*/ 533 w 1878"/>
              <a:gd name="T113" fmla="*/ 61 h 232"/>
              <a:gd name="T114" fmla="*/ 422 w 1878"/>
              <a:gd name="T115" fmla="*/ 61 h 232"/>
              <a:gd name="T116" fmla="*/ 405 w 1878"/>
              <a:gd name="T117" fmla="*/ 58 h 232"/>
              <a:gd name="T118" fmla="*/ 1251 w 1878"/>
              <a:gd name="T119" fmla="*/ 48 h 232"/>
              <a:gd name="T120" fmla="*/ 980 w 1878"/>
              <a:gd name="T121" fmla="*/ 42 h 232"/>
              <a:gd name="T122" fmla="*/ 407 w 1878"/>
              <a:gd name="T123" fmla="*/ 40 h 232"/>
              <a:gd name="T124" fmla="*/ 1260 w 1878"/>
              <a:gd name="T125" fmla="*/ 2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8" h="232">
                <a:moveTo>
                  <a:pt x="950" y="216"/>
                </a:moveTo>
                <a:cubicBezTo>
                  <a:pt x="980" y="219"/>
                  <a:pt x="1005" y="219"/>
                  <a:pt x="1038" y="216"/>
                </a:cubicBezTo>
                <a:cubicBezTo>
                  <a:pt x="1036" y="211"/>
                  <a:pt x="1045" y="211"/>
                  <a:pt x="1047" y="215"/>
                </a:cubicBezTo>
                <a:cubicBezTo>
                  <a:pt x="1054" y="214"/>
                  <a:pt x="1064" y="216"/>
                  <a:pt x="1070" y="217"/>
                </a:cubicBezTo>
                <a:cubicBezTo>
                  <a:pt x="1096" y="221"/>
                  <a:pt x="1122" y="215"/>
                  <a:pt x="1145" y="212"/>
                </a:cubicBezTo>
                <a:cubicBezTo>
                  <a:pt x="1150" y="212"/>
                  <a:pt x="1156" y="215"/>
                  <a:pt x="1159" y="209"/>
                </a:cubicBezTo>
                <a:cubicBezTo>
                  <a:pt x="1155" y="211"/>
                  <a:pt x="1147" y="213"/>
                  <a:pt x="1145" y="209"/>
                </a:cubicBezTo>
                <a:cubicBezTo>
                  <a:pt x="1149" y="202"/>
                  <a:pt x="1168" y="200"/>
                  <a:pt x="1176" y="206"/>
                </a:cubicBezTo>
                <a:cubicBezTo>
                  <a:pt x="1172" y="206"/>
                  <a:pt x="1165" y="204"/>
                  <a:pt x="1164" y="208"/>
                </a:cubicBezTo>
                <a:cubicBezTo>
                  <a:pt x="1167" y="207"/>
                  <a:pt x="1170" y="207"/>
                  <a:pt x="1171" y="209"/>
                </a:cubicBezTo>
                <a:cubicBezTo>
                  <a:pt x="1168" y="211"/>
                  <a:pt x="1162" y="209"/>
                  <a:pt x="1160" y="212"/>
                </a:cubicBezTo>
                <a:cubicBezTo>
                  <a:pt x="1213" y="215"/>
                  <a:pt x="1266" y="211"/>
                  <a:pt x="1320" y="208"/>
                </a:cubicBezTo>
                <a:cubicBezTo>
                  <a:pt x="1296" y="204"/>
                  <a:pt x="1273" y="211"/>
                  <a:pt x="1250" y="203"/>
                </a:cubicBezTo>
                <a:cubicBezTo>
                  <a:pt x="1307" y="203"/>
                  <a:pt x="1372" y="200"/>
                  <a:pt x="1433" y="209"/>
                </a:cubicBezTo>
                <a:cubicBezTo>
                  <a:pt x="1485" y="218"/>
                  <a:pt x="1554" y="213"/>
                  <a:pt x="1612" y="217"/>
                </a:cubicBezTo>
                <a:cubicBezTo>
                  <a:pt x="1614" y="217"/>
                  <a:pt x="1616" y="218"/>
                  <a:pt x="1617" y="218"/>
                </a:cubicBezTo>
                <a:cubicBezTo>
                  <a:pt x="1680" y="215"/>
                  <a:pt x="1735" y="217"/>
                  <a:pt x="1786" y="212"/>
                </a:cubicBezTo>
                <a:cubicBezTo>
                  <a:pt x="1799" y="211"/>
                  <a:pt x="1836" y="211"/>
                  <a:pt x="1838" y="196"/>
                </a:cubicBezTo>
                <a:cubicBezTo>
                  <a:pt x="1840" y="184"/>
                  <a:pt x="1827" y="186"/>
                  <a:pt x="1826" y="175"/>
                </a:cubicBezTo>
                <a:cubicBezTo>
                  <a:pt x="1828" y="169"/>
                  <a:pt x="1837" y="171"/>
                  <a:pt x="1840" y="166"/>
                </a:cubicBezTo>
                <a:cubicBezTo>
                  <a:pt x="1838" y="167"/>
                  <a:pt x="1835" y="167"/>
                  <a:pt x="1833" y="165"/>
                </a:cubicBezTo>
                <a:cubicBezTo>
                  <a:pt x="1836" y="165"/>
                  <a:pt x="1837" y="164"/>
                  <a:pt x="1837" y="161"/>
                </a:cubicBezTo>
                <a:cubicBezTo>
                  <a:pt x="1835" y="158"/>
                  <a:pt x="1835" y="159"/>
                  <a:pt x="1833" y="153"/>
                </a:cubicBezTo>
                <a:cubicBezTo>
                  <a:pt x="1835" y="151"/>
                  <a:pt x="1840" y="152"/>
                  <a:pt x="1840" y="148"/>
                </a:cubicBezTo>
                <a:cubicBezTo>
                  <a:pt x="1842" y="142"/>
                  <a:pt x="1835" y="140"/>
                  <a:pt x="1836" y="137"/>
                </a:cubicBezTo>
                <a:cubicBezTo>
                  <a:pt x="1840" y="138"/>
                  <a:pt x="1843" y="137"/>
                  <a:pt x="1844" y="136"/>
                </a:cubicBezTo>
                <a:cubicBezTo>
                  <a:pt x="1841" y="136"/>
                  <a:pt x="1836" y="136"/>
                  <a:pt x="1835" y="134"/>
                </a:cubicBezTo>
                <a:cubicBezTo>
                  <a:pt x="1837" y="133"/>
                  <a:pt x="1834" y="127"/>
                  <a:pt x="1836" y="127"/>
                </a:cubicBezTo>
                <a:cubicBezTo>
                  <a:pt x="1838" y="124"/>
                  <a:pt x="1840" y="129"/>
                  <a:pt x="1841" y="127"/>
                </a:cubicBezTo>
                <a:cubicBezTo>
                  <a:pt x="1836" y="127"/>
                  <a:pt x="1833" y="115"/>
                  <a:pt x="1839" y="114"/>
                </a:cubicBezTo>
                <a:cubicBezTo>
                  <a:pt x="1841" y="117"/>
                  <a:pt x="1841" y="118"/>
                  <a:pt x="1846" y="118"/>
                </a:cubicBezTo>
                <a:cubicBezTo>
                  <a:pt x="1849" y="113"/>
                  <a:pt x="1844" y="113"/>
                  <a:pt x="1844" y="109"/>
                </a:cubicBezTo>
                <a:cubicBezTo>
                  <a:pt x="1851" y="102"/>
                  <a:pt x="1846" y="91"/>
                  <a:pt x="1849" y="80"/>
                </a:cubicBezTo>
                <a:cubicBezTo>
                  <a:pt x="1878" y="56"/>
                  <a:pt x="1836" y="32"/>
                  <a:pt x="1820" y="16"/>
                </a:cubicBezTo>
                <a:cubicBezTo>
                  <a:pt x="1818" y="16"/>
                  <a:pt x="1821" y="20"/>
                  <a:pt x="1818" y="20"/>
                </a:cubicBezTo>
                <a:cubicBezTo>
                  <a:pt x="1774" y="16"/>
                  <a:pt x="1732" y="20"/>
                  <a:pt x="1690" y="20"/>
                </a:cubicBezTo>
                <a:cubicBezTo>
                  <a:pt x="1648" y="21"/>
                  <a:pt x="1607" y="19"/>
                  <a:pt x="1566" y="17"/>
                </a:cubicBezTo>
                <a:cubicBezTo>
                  <a:pt x="1558" y="17"/>
                  <a:pt x="1549" y="17"/>
                  <a:pt x="1540" y="17"/>
                </a:cubicBezTo>
                <a:cubicBezTo>
                  <a:pt x="1498" y="22"/>
                  <a:pt x="1443" y="22"/>
                  <a:pt x="1396" y="26"/>
                </a:cubicBezTo>
                <a:cubicBezTo>
                  <a:pt x="1394" y="28"/>
                  <a:pt x="1392" y="29"/>
                  <a:pt x="1388" y="29"/>
                </a:cubicBezTo>
                <a:cubicBezTo>
                  <a:pt x="1354" y="6"/>
                  <a:pt x="1300" y="32"/>
                  <a:pt x="1252" y="23"/>
                </a:cubicBezTo>
                <a:cubicBezTo>
                  <a:pt x="1229" y="0"/>
                  <a:pt x="1194" y="33"/>
                  <a:pt x="1162" y="21"/>
                </a:cubicBezTo>
                <a:cubicBezTo>
                  <a:pt x="1159" y="20"/>
                  <a:pt x="1157" y="15"/>
                  <a:pt x="1153" y="15"/>
                </a:cubicBezTo>
                <a:cubicBezTo>
                  <a:pt x="1138" y="12"/>
                  <a:pt x="1123" y="23"/>
                  <a:pt x="1107" y="21"/>
                </a:cubicBezTo>
                <a:cubicBezTo>
                  <a:pt x="1087" y="10"/>
                  <a:pt x="1064" y="17"/>
                  <a:pt x="1047" y="19"/>
                </a:cubicBezTo>
                <a:cubicBezTo>
                  <a:pt x="1032" y="21"/>
                  <a:pt x="1022" y="18"/>
                  <a:pt x="1009" y="15"/>
                </a:cubicBezTo>
                <a:cubicBezTo>
                  <a:pt x="983" y="7"/>
                  <a:pt x="954" y="28"/>
                  <a:pt x="921" y="21"/>
                </a:cubicBezTo>
                <a:cubicBezTo>
                  <a:pt x="917" y="20"/>
                  <a:pt x="915" y="16"/>
                  <a:pt x="911" y="15"/>
                </a:cubicBezTo>
                <a:cubicBezTo>
                  <a:pt x="842" y="26"/>
                  <a:pt x="779" y="31"/>
                  <a:pt x="720" y="34"/>
                </a:cubicBezTo>
                <a:cubicBezTo>
                  <a:pt x="721" y="34"/>
                  <a:pt x="721" y="35"/>
                  <a:pt x="720" y="36"/>
                </a:cubicBezTo>
                <a:cubicBezTo>
                  <a:pt x="662" y="41"/>
                  <a:pt x="607" y="33"/>
                  <a:pt x="540" y="41"/>
                </a:cubicBezTo>
                <a:cubicBezTo>
                  <a:pt x="550" y="44"/>
                  <a:pt x="557" y="40"/>
                  <a:pt x="565" y="44"/>
                </a:cubicBezTo>
                <a:cubicBezTo>
                  <a:pt x="541" y="45"/>
                  <a:pt x="508" y="48"/>
                  <a:pt x="488" y="43"/>
                </a:cubicBezTo>
                <a:cubicBezTo>
                  <a:pt x="493" y="42"/>
                  <a:pt x="497" y="43"/>
                  <a:pt x="500" y="42"/>
                </a:cubicBezTo>
                <a:cubicBezTo>
                  <a:pt x="499" y="40"/>
                  <a:pt x="497" y="41"/>
                  <a:pt x="496" y="41"/>
                </a:cubicBezTo>
                <a:cubicBezTo>
                  <a:pt x="496" y="38"/>
                  <a:pt x="501" y="41"/>
                  <a:pt x="500" y="38"/>
                </a:cubicBezTo>
                <a:cubicBezTo>
                  <a:pt x="470" y="33"/>
                  <a:pt x="437" y="27"/>
                  <a:pt x="397" y="29"/>
                </a:cubicBezTo>
                <a:cubicBezTo>
                  <a:pt x="396" y="26"/>
                  <a:pt x="394" y="23"/>
                  <a:pt x="392" y="21"/>
                </a:cubicBezTo>
                <a:cubicBezTo>
                  <a:pt x="354" y="16"/>
                  <a:pt x="312" y="27"/>
                  <a:pt x="276" y="31"/>
                </a:cubicBezTo>
                <a:cubicBezTo>
                  <a:pt x="292" y="32"/>
                  <a:pt x="308" y="27"/>
                  <a:pt x="323" y="34"/>
                </a:cubicBezTo>
                <a:cubicBezTo>
                  <a:pt x="316" y="39"/>
                  <a:pt x="307" y="36"/>
                  <a:pt x="297" y="36"/>
                </a:cubicBezTo>
                <a:cubicBezTo>
                  <a:pt x="298" y="36"/>
                  <a:pt x="299" y="35"/>
                  <a:pt x="299" y="34"/>
                </a:cubicBezTo>
                <a:cubicBezTo>
                  <a:pt x="295" y="36"/>
                  <a:pt x="286" y="32"/>
                  <a:pt x="282" y="36"/>
                </a:cubicBezTo>
                <a:cubicBezTo>
                  <a:pt x="284" y="36"/>
                  <a:pt x="287" y="35"/>
                  <a:pt x="287" y="37"/>
                </a:cubicBezTo>
                <a:cubicBezTo>
                  <a:pt x="271" y="38"/>
                  <a:pt x="251" y="35"/>
                  <a:pt x="231" y="41"/>
                </a:cubicBezTo>
                <a:cubicBezTo>
                  <a:pt x="247" y="42"/>
                  <a:pt x="261" y="41"/>
                  <a:pt x="278" y="41"/>
                </a:cubicBezTo>
                <a:cubicBezTo>
                  <a:pt x="269" y="46"/>
                  <a:pt x="261" y="40"/>
                  <a:pt x="255" y="47"/>
                </a:cubicBezTo>
                <a:cubicBezTo>
                  <a:pt x="284" y="45"/>
                  <a:pt x="313" y="43"/>
                  <a:pt x="335" y="49"/>
                </a:cubicBezTo>
                <a:cubicBezTo>
                  <a:pt x="313" y="64"/>
                  <a:pt x="264" y="54"/>
                  <a:pt x="237" y="64"/>
                </a:cubicBezTo>
                <a:cubicBezTo>
                  <a:pt x="229" y="63"/>
                  <a:pt x="213" y="61"/>
                  <a:pt x="200" y="65"/>
                </a:cubicBezTo>
                <a:cubicBezTo>
                  <a:pt x="171" y="72"/>
                  <a:pt x="129" y="70"/>
                  <a:pt x="97" y="77"/>
                </a:cubicBezTo>
                <a:cubicBezTo>
                  <a:pt x="141" y="78"/>
                  <a:pt x="204" y="65"/>
                  <a:pt x="251" y="74"/>
                </a:cubicBezTo>
                <a:cubicBezTo>
                  <a:pt x="255" y="75"/>
                  <a:pt x="262" y="72"/>
                  <a:pt x="266" y="79"/>
                </a:cubicBezTo>
                <a:cubicBezTo>
                  <a:pt x="262" y="81"/>
                  <a:pt x="261" y="80"/>
                  <a:pt x="256" y="81"/>
                </a:cubicBezTo>
                <a:cubicBezTo>
                  <a:pt x="256" y="80"/>
                  <a:pt x="258" y="77"/>
                  <a:pt x="255" y="78"/>
                </a:cubicBezTo>
                <a:cubicBezTo>
                  <a:pt x="242" y="85"/>
                  <a:pt x="223" y="83"/>
                  <a:pt x="205" y="85"/>
                </a:cubicBezTo>
                <a:cubicBezTo>
                  <a:pt x="213" y="91"/>
                  <a:pt x="231" y="86"/>
                  <a:pt x="243" y="88"/>
                </a:cubicBezTo>
                <a:cubicBezTo>
                  <a:pt x="243" y="89"/>
                  <a:pt x="242" y="88"/>
                  <a:pt x="242" y="89"/>
                </a:cubicBezTo>
                <a:cubicBezTo>
                  <a:pt x="249" y="88"/>
                  <a:pt x="272" y="87"/>
                  <a:pt x="280" y="90"/>
                </a:cubicBezTo>
                <a:cubicBezTo>
                  <a:pt x="251" y="94"/>
                  <a:pt x="214" y="90"/>
                  <a:pt x="195" y="96"/>
                </a:cubicBezTo>
                <a:cubicBezTo>
                  <a:pt x="211" y="97"/>
                  <a:pt x="222" y="94"/>
                  <a:pt x="231" y="96"/>
                </a:cubicBezTo>
                <a:cubicBezTo>
                  <a:pt x="185" y="104"/>
                  <a:pt x="142" y="99"/>
                  <a:pt x="96" y="106"/>
                </a:cubicBezTo>
                <a:cubicBezTo>
                  <a:pt x="145" y="107"/>
                  <a:pt x="180" y="101"/>
                  <a:pt x="227" y="104"/>
                </a:cubicBezTo>
                <a:cubicBezTo>
                  <a:pt x="220" y="107"/>
                  <a:pt x="203" y="104"/>
                  <a:pt x="201" y="107"/>
                </a:cubicBezTo>
                <a:cubicBezTo>
                  <a:pt x="199" y="108"/>
                  <a:pt x="210" y="105"/>
                  <a:pt x="212" y="109"/>
                </a:cubicBezTo>
                <a:cubicBezTo>
                  <a:pt x="180" y="117"/>
                  <a:pt x="128" y="110"/>
                  <a:pt x="100" y="117"/>
                </a:cubicBezTo>
                <a:cubicBezTo>
                  <a:pt x="85" y="117"/>
                  <a:pt x="82" y="120"/>
                  <a:pt x="70" y="119"/>
                </a:cubicBezTo>
                <a:cubicBezTo>
                  <a:pt x="71" y="119"/>
                  <a:pt x="73" y="119"/>
                  <a:pt x="73" y="118"/>
                </a:cubicBezTo>
                <a:cubicBezTo>
                  <a:pt x="66" y="119"/>
                  <a:pt x="52" y="120"/>
                  <a:pt x="47" y="123"/>
                </a:cubicBezTo>
                <a:cubicBezTo>
                  <a:pt x="76" y="122"/>
                  <a:pt x="113" y="119"/>
                  <a:pt x="143" y="125"/>
                </a:cubicBezTo>
                <a:cubicBezTo>
                  <a:pt x="143" y="128"/>
                  <a:pt x="136" y="126"/>
                  <a:pt x="139" y="129"/>
                </a:cubicBezTo>
                <a:cubicBezTo>
                  <a:pt x="141" y="130"/>
                  <a:pt x="149" y="130"/>
                  <a:pt x="151" y="129"/>
                </a:cubicBezTo>
                <a:cubicBezTo>
                  <a:pt x="150" y="128"/>
                  <a:pt x="145" y="130"/>
                  <a:pt x="146" y="127"/>
                </a:cubicBezTo>
                <a:cubicBezTo>
                  <a:pt x="161" y="129"/>
                  <a:pt x="173" y="126"/>
                  <a:pt x="186" y="128"/>
                </a:cubicBezTo>
                <a:cubicBezTo>
                  <a:pt x="185" y="128"/>
                  <a:pt x="181" y="127"/>
                  <a:pt x="182" y="129"/>
                </a:cubicBezTo>
                <a:cubicBezTo>
                  <a:pt x="195" y="129"/>
                  <a:pt x="202" y="127"/>
                  <a:pt x="217" y="131"/>
                </a:cubicBezTo>
                <a:cubicBezTo>
                  <a:pt x="207" y="132"/>
                  <a:pt x="197" y="136"/>
                  <a:pt x="185" y="134"/>
                </a:cubicBezTo>
                <a:cubicBezTo>
                  <a:pt x="188" y="134"/>
                  <a:pt x="190" y="133"/>
                  <a:pt x="190" y="132"/>
                </a:cubicBezTo>
                <a:cubicBezTo>
                  <a:pt x="179" y="128"/>
                  <a:pt x="170" y="137"/>
                  <a:pt x="159" y="134"/>
                </a:cubicBezTo>
                <a:cubicBezTo>
                  <a:pt x="161" y="133"/>
                  <a:pt x="164" y="135"/>
                  <a:pt x="164" y="133"/>
                </a:cubicBezTo>
                <a:cubicBezTo>
                  <a:pt x="158" y="129"/>
                  <a:pt x="157" y="135"/>
                  <a:pt x="151" y="135"/>
                </a:cubicBezTo>
                <a:cubicBezTo>
                  <a:pt x="151" y="133"/>
                  <a:pt x="153" y="134"/>
                  <a:pt x="153" y="133"/>
                </a:cubicBezTo>
                <a:cubicBezTo>
                  <a:pt x="145" y="134"/>
                  <a:pt x="138" y="130"/>
                  <a:pt x="129" y="130"/>
                </a:cubicBezTo>
                <a:cubicBezTo>
                  <a:pt x="133" y="129"/>
                  <a:pt x="138" y="131"/>
                  <a:pt x="137" y="128"/>
                </a:cubicBezTo>
                <a:cubicBezTo>
                  <a:pt x="108" y="126"/>
                  <a:pt x="81" y="128"/>
                  <a:pt x="53" y="129"/>
                </a:cubicBezTo>
                <a:cubicBezTo>
                  <a:pt x="61" y="130"/>
                  <a:pt x="67" y="129"/>
                  <a:pt x="70" y="135"/>
                </a:cubicBezTo>
                <a:cubicBezTo>
                  <a:pt x="61" y="134"/>
                  <a:pt x="42" y="135"/>
                  <a:pt x="33" y="136"/>
                </a:cubicBezTo>
                <a:cubicBezTo>
                  <a:pt x="40" y="136"/>
                  <a:pt x="36" y="136"/>
                  <a:pt x="33" y="137"/>
                </a:cubicBezTo>
                <a:cubicBezTo>
                  <a:pt x="78" y="136"/>
                  <a:pt x="141" y="135"/>
                  <a:pt x="178" y="138"/>
                </a:cubicBezTo>
                <a:cubicBezTo>
                  <a:pt x="132" y="145"/>
                  <a:pt x="98" y="137"/>
                  <a:pt x="58" y="143"/>
                </a:cubicBezTo>
                <a:cubicBezTo>
                  <a:pt x="62" y="144"/>
                  <a:pt x="68" y="142"/>
                  <a:pt x="71" y="144"/>
                </a:cubicBezTo>
                <a:cubicBezTo>
                  <a:pt x="70" y="146"/>
                  <a:pt x="67" y="143"/>
                  <a:pt x="66" y="146"/>
                </a:cubicBezTo>
                <a:cubicBezTo>
                  <a:pt x="70" y="147"/>
                  <a:pt x="76" y="145"/>
                  <a:pt x="78" y="147"/>
                </a:cubicBezTo>
                <a:cubicBezTo>
                  <a:pt x="71" y="149"/>
                  <a:pt x="61" y="146"/>
                  <a:pt x="55" y="149"/>
                </a:cubicBezTo>
                <a:cubicBezTo>
                  <a:pt x="83" y="150"/>
                  <a:pt x="103" y="150"/>
                  <a:pt x="126" y="150"/>
                </a:cubicBezTo>
                <a:cubicBezTo>
                  <a:pt x="123" y="145"/>
                  <a:pt x="109" y="150"/>
                  <a:pt x="105" y="147"/>
                </a:cubicBezTo>
                <a:cubicBezTo>
                  <a:pt x="116" y="147"/>
                  <a:pt x="131" y="146"/>
                  <a:pt x="141" y="149"/>
                </a:cubicBezTo>
                <a:cubicBezTo>
                  <a:pt x="135" y="149"/>
                  <a:pt x="131" y="150"/>
                  <a:pt x="128" y="149"/>
                </a:cubicBezTo>
                <a:cubicBezTo>
                  <a:pt x="127" y="151"/>
                  <a:pt x="129" y="151"/>
                  <a:pt x="129" y="152"/>
                </a:cubicBezTo>
                <a:cubicBezTo>
                  <a:pt x="122" y="155"/>
                  <a:pt x="115" y="148"/>
                  <a:pt x="109" y="156"/>
                </a:cubicBezTo>
                <a:cubicBezTo>
                  <a:pt x="114" y="156"/>
                  <a:pt x="121" y="154"/>
                  <a:pt x="124" y="157"/>
                </a:cubicBezTo>
                <a:cubicBezTo>
                  <a:pt x="120" y="160"/>
                  <a:pt x="100" y="161"/>
                  <a:pt x="98" y="159"/>
                </a:cubicBezTo>
                <a:cubicBezTo>
                  <a:pt x="78" y="162"/>
                  <a:pt x="61" y="161"/>
                  <a:pt x="42" y="163"/>
                </a:cubicBezTo>
                <a:cubicBezTo>
                  <a:pt x="34" y="164"/>
                  <a:pt x="15" y="165"/>
                  <a:pt x="17" y="166"/>
                </a:cubicBezTo>
                <a:cubicBezTo>
                  <a:pt x="20" y="167"/>
                  <a:pt x="23" y="167"/>
                  <a:pt x="26" y="165"/>
                </a:cubicBezTo>
                <a:cubicBezTo>
                  <a:pt x="45" y="171"/>
                  <a:pt x="71" y="166"/>
                  <a:pt x="93" y="174"/>
                </a:cubicBezTo>
                <a:cubicBezTo>
                  <a:pt x="79" y="173"/>
                  <a:pt x="59" y="175"/>
                  <a:pt x="40" y="176"/>
                </a:cubicBezTo>
                <a:cubicBezTo>
                  <a:pt x="57" y="182"/>
                  <a:pt x="79" y="177"/>
                  <a:pt x="95" y="182"/>
                </a:cubicBezTo>
                <a:cubicBezTo>
                  <a:pt x="94" y="182"/>
                  <a:pt x="92" y="181"/>
                  <a:pt x="91" y="183"/>
                </a:cubicBezTo>
                <a:cubicBezTo>
                  <a:pt x="117" y="182"/>
                  <a:pt x="137" y="185"/>
                  <a:pt x="160" y="185"/>
                </a:cubicBezTo>
                <a:cubicBezTo>
                  <a:pt x="161" y="188"/>
                  <a:pt x="158" y="189"/>
                  <a:pt x="160" y="190"/>
                </a:cubicBezTo>
                <a:cubicBezTo>
                  <a:pt x="162" y="189"/>
                  <a:pt x="170" y="189"/>
                  <a:pt x="174" y="191"/>
                </a:cubicBezTo>
                <a:cubicBezTo>
                  <a:pt x="132" y="191"/>
                  <a:pt x="110" y="190"/>
                  <a:pt x="78" y="189"/>
                </a:cubicBezTo>
                <a:cubicBezTo>
                  <a:pt x="55" y="188"/>
                  <a:pt x="17" y="184"/>
                  <a:pt x="0" y="187"/>
                </a:cubicBezTo>
                <a:cubicBezTo>
                  <a:pt x="3" y="192"/>
                  <a:pt x="10" y="186"/>
                  <a:pt x="12" y="191"/>
                </a:cubicBezTo>
                <a:cubicBezTo>
                  <a:pt x="9" y="190"/>
                  <a:pt x="1" y="190"/>
                  <a:pt x="0" y="191"/>
                </a:cubicBezTo>
                <a:cubicBezTo>
                  <a:pt x="13" y="194"/>
                  <a:pt x="23" y="193"/>
                  <a:pt x="33" y="192"/>
                </a:cubicBezTo>
                <a:cubicBezTo>
                  <a:pt x="32" y="192"/>
                  <a:pt x="30" y="193"/>
                  <a:pt x="30" y="191"/>
                </a:cubicBezTo>
                <a:cubicBezTo>
                  <a:pt x="66" y="194"/>
                  <a:pt x="99" y="192"/>
                  <a:pt x="137" y="198"/>
                </a:cubicBezTo>
                <a:cubicBezTo>
                  <a:pt x="116" y="199"/>
                  <a:pt x="103" y="193"/>
                  <a:pt x="82" y="197"/>
                </a:cubicBezTo>
                <a:cubicBezTo>
                  <a:pt x="161" y="202"/>
                  <a:pt x="239" y="201"/>
                  <a:pt x="302" y="207"/>
                </a:cubicBezTo>
                <a:cubicBezTo>
                  <a:pt x="258" y="209"/>
                  <a:pt x="205" y="205"/>
                  <a:pt x="166" y="206"/>
                </a:cubicBezTo>
                <a:cubicBezTo>
                  <a:pt x="136" y="206"/>
                  <a:pt x="103" y="198"/>
                  <a:pt x="82" y="206"/>
                </a:cubicBezTo>
                <a:cubicBezTo>
                  <a:pt x="150" y="212"/>
                  <a:pt x="231" y="209"/>
                  <a:pt x="303" y="212"/>
                </a:cubicBezTo>
                <a:cubicBezTo>
                  <a:pt x="317" y="213"/>
                  <a:pt x="332" y="211"/>
                  <a:pt x="342" y="214"/>
                </a:cubicBezTo>
                <a:cubicBezTo>
                  <a:pt x="346" y="216"/>
                  <a:pt x="349" y="219"/>
                  <a:pt x="353" y="220"/>
                </a:cubicBezTo>
                <a:cubicBezTo>
                  <a:pt x="368" y="224"/>
                  <a:pt x="381" y="219"/>
                  <a:pt x="394" y="227"/>
                </a:cubicBezTo>
                <a:cubicBezTo>
                  <a:pt x="392" y="227"/>
                  <a:pt x="390" y="226"/>
                  <a:pt x="390" y="228"/>
                </a:cubicBezTo>
                <a:cubicBezTo>
                  <a:pt x="393" y="228"/>
                  <a:pt x="395" y="228"/>
                  <a:pt x="396" y="226"/>
                </a:cubicBezTo>
                <a:cubicBezTo>
                  <a:pt x="398" y="232"/>
                  <a:pt x="410" y="226"/>
                  <a:pt x="414" y="231"/>
                </a:cubicBezTo>
                <a:cubicBezTo>
                  <a:pt x="413" y="231"/>
                  <a:pt x="411" y="230"/>
                  <a:pt x="411" y="232"/>
                </a:cubicBezTo>
                <a:cubicBezTo>
                  <a:pt x="422" y="231"/>
                  <a:pt x="423" y="220"/>
                  <a:pt x="438" y="219"/>
                </a:cubicBezTo>
                <a:cubicBezTo>
                  <a:pt x="437" y="217"/>
                  <a:pt x="432" y="219"/>
                  <a:pt x="432" y="217"/>
                </a:cubicBezTo>
                <a:cubicBezTo>
                  <a:pt x="535" y="209"/>
                  <a:pt x="643" y="214"/>
                  <a:pt x="723" y="209"/>
                </a:cubicBezTo>
                <a:cubicBezTo>
                  <a:pt x="766" y="214"/>
                  <a:pt x="839" y="202"/>
                  <a:pt x="883" y="211"/>
                </a:cubicBezTo>
                <a:cubicBezTo>
                  <a:pt x="881" y="211"/>
                  <a:pt x="880" y="212"/>
                  <a:pt x="880" y="213"/>
                </a:cubicBezTo>
                <a:cubicBezTo>
                  <a:pt x="884" y="210"/>
                  <a:pt x="895" y="214"/>
                  <a:pt x="885" y="215"/>
                </a:cubicBezTo>
                <a:cubicBezTo>
                  <a:pt x="893" y="215"/>
                  <a:pt x="895" y="217"/>
                  <a:pt x="902" y="218"/>
                </a:cubicBezTo>
                <a:cubicBezTo>
                  <a:pt x="900" y="219"/>
                  <a:pt x="898" y="219"/>
                  <a:pt x="897" y="220"/>
                </a:cubicBezTo>
                <a:cubicBezTo>
                  <a:pt x="917" y="216"/>
                  <a:pt x="927" y="217"/>
                  <a:pt x="941" y="217"/>
                </a:cubicBezTo>
                <a:cubicBezTo>
                  <a:pt x="939" y="217"/>
                  <a:pt x="937" y="217"/>
                  <a:pt x="937" y="216"/>
                </a:cubicBezTo>
                <a:cubicBezTo>
                  <a:pt x="942" y="215"/>
                  <a:pt x="946" y="215"/>
                  <a:pt x="944" y="218"/>
                </a:cubicBezTo>
                <a:cubicBezTo>
                  <a:pt x="947" y="214"/>
                  <a:pt x="952" y="221"/>
                  <a:pt x="950" y="216"/>
                </a:cubicBezTo>
                <a:close/>
                <a:moveTo>
                  <a:pt x="948" y="212"/>
                </a:moveTo>
                <a:cubicBezTo>
                  <a:pt x="948" y="210"/>
                  <a:pt x="951" y="210"/>
                  <a:pt x="953" y="210"/>
                </a:cubicBezTo>
                <a:cubicBezTo>
                  <a:pt x="950" y="209"/>
                  <a:pt x="945" y="208"/>
                  <a:pt x="941" y="209"/>
                </a:cubicBezTo>
                <a:cubicBezTo>
                  <a:pt x="945" y="206"/>
                  <a:pt x="959" y="203"/>
                  <a:pt x="960" y="210"/>
                </a:cubicBezTo>
                <a:cubicBezTo>
                  <a:pt x="955" y="210"/>
                  <a:pt x="951" y="214"/>
                  <a:pt x="948" y="212"/>
                </a:cubicBezTo>
                <a:close/>
                <a:moveTo>
                  <a:pt x="1032" y="206"/>
                </a:moveTo>
                <a:cubicBezTo>
                  <a:pt x="1036" y="201"/>
                  <a:pt x="1047" y="205"/>
                  <a:pt x="1053" y="206"/>
                </a:cubicBezTo>
                <a:cubicBezTo>
                  <a:pt x="1050" y="213"/>
                  <a:pt x="1037" y="205"/>
                  <a:pt x="1032" y="206"/>
                </a:cubicBezTo>
                <a:close/>
                <a:moveTo>
                  <a:pt x="782" y="202"/>
                </a:moveTo>
                <a:cubicBezTo>
                  <a:pt x="715" y="206"/>
                  <a:pt x="643" y="210"/>
                  <a:pt x="580" y="206"/>
                </a:cubicBezTo>
                <a:cubicBezTo>
                  <a:pt x="539" y="203"/>
                  <a:pt x="499" y="216"/>
                  <a:pt x="462" y="207"/>
                </a:cubicBezTo>
                <a:cubicBezTo>
                  <a:pt x="474" y="203"/>
                  <a:pt x="515" y="203"/>
                  <a:pt x="531" y="207"/>
                </a:cubicBezTo>
                <a:cubicBezTo>
                  <a:pt x="530" y="204"/>
                  <a:pt x="532" y="204"/>
                  <a:pt x="532" y="207"/>
                </a:cubicBezTo>
                <a:cubicBezTo>
                  <a:pt x="614" y="202"/>
                  <a:pt x="689" y="205"/>
                  <a:pt x="782" y="202"/>
                </a:cubicBezTo>
                <a:close/>
                <a:moveTo>
                  <a:pt x="325" y="207"/>
                </a:moveTo>
                <a:cubicBezTo>
                  <a:pt x="326" y="204"/>
                  <a:pt x="330" y="204"/>
                  <a:pt x="334" y="206"/>
                </a:cubicBezTo>
                <a:cubicBezTo>
                  <a:pt x="331" y="209"/>
                  <a:pt x="329" y="206"/>
                  <a:pt x="325" y="207"/>
                </a:cubicBezTo>
                <a:close/>
                <a:moveTo>
                  <a:pt x="160" y="198"/>
                </a:moveTo>
                <a:cubicBezTo>
                  <a:pt x="179" y="196"/>
                  <a:pt x="205" y="197"/>
                  <a:pt x="212" y="196"/>
                </a:cubicBezTo>
                <a:cubicBezTo>
                  <a:pt x="202" y="201"/>
                  <a:pt x="174" y="197"/>
                  <a:pt x="160" y="198"/>
                </a:cubicBezTo>
                <a:close/>
                <a:moveTo>
                  <a:pt x="156" y="199"/>
                </a:moveTo>
                <a:cubicBezTo>
                  <a:pt x="151" y="197"/>
                  <a:pt x="146" y="198"/>
                  <a:pt x="138" y="198"/>
                </a:cubicBezTo>
                <a:cubicBezTo>
                  <a:pt x="142" y="197"/>
                  <a:pt x="153" y="195"/>
                  <a:pt x="156" y="199"/>
                </a:cubicBezTo>
                <a:close/>
                <a:moveTo>
                  <a:pt x="485" y="193"/>
                </a:moveTo>
                <a:cubicBezTo>
                  <a:pt x="487" y="193"/>
                  <a:pt x="493" y="193"/>
                  <a:pt x="498" y="192"/>
                </a:cubicBezTo>
                <a:cubicBezTo>
                  <a:pt x="495" y="196"/>
                  <a:pt x="488" y="195"/>
                  <a:pt x="485" y="193"/>
                </a:cubicBezTo>
                <a:close/>
                <a:moveTo>
                  <a:pt x="499" y="192"/>
                </a:moveTo>
                <a:cubicBezTo>
                  <a:pt x="502" y="193"/>
                  <a:pt x="510" y="192"/>
                  <a:pt x="516" y="192"/>
                </a:cubicBezTo>
                <a:cubicBezTo>
                  <a:pt x="513" y="193"/>
                  <a:pt x="503" y="196"/>
                  <a:pt x="499" y="192"/>
                </a:cubicBezTo>
                <a:close/>
                <a:moveTo>
                  <a:pt x="277" y="191"/>
                </a:moveTo>
                <a:cubicBezTo>
                  <a:pt x="273" y="192"/>
                  <a:pt x="264" y="193"/>
                  <a:pt x="258" y="191"/>
                </a:cubicBezTo>
                <a:cubicBezTo>
                  <a:pt x="261" y="191"/>
                  <a:pt x="271" y="190"/>
                  <a:pt x="277" y="191"/>
                </a:cubicBezTo>
                <a:close/>
                <a:moveTo>
                  <a:pt x="252" y="193"/>
                </a:moveTo>
                <a:cubicBezTo>
                  <a:pt x="250" y="193"/>
                  <a:pt x="251" y="192"/>
                  <a:pt x="251" y="191"/>
                </a:cubicBezTo>
                <a:cubicBezTo>
                  <a:pt x="248" y="192"/>
                  <a:pt x="246" y="192"/>
                  <a:pt x="243" y="191"/>
                </a:cubicBezTo>
                <a:cubicBezTo>
                  <a:pt x="244" y="190"/>
                  <a:pt x="251" y="190"/>
                  <a:pt x="252" y="191"/>
                </a:cubicBezTo>
                <a:lnTo>
                  <a:pt x="252" y="193"/>
                </a:lnTo>
                <a:close/>
                <a:moveTo>
                  <a:pt x="209" y="191"/>
                </a:moveTo>
                <a:cubicBezTo>
                  <a:pt x="216" y="189"/>
                  <a:pt x="222" y="191"/>
                  <a:pt x="231" y="190"/>
                </a:cubicBezTo>
                <a:cubicBezTo>
                  <a:pt x="235" y="191"/>
                  <a:pt x="240" y="189"/>
                  <a:pt x="242" y="191"/>
                </a:cubicBezTo>
                <a:cubicBezTo>
                  <a:pt x="230" y="191"/>
                  <a:pt x="230" y="191"/>
                  <a:pt x="230" y="191"/>
                </a:cubicBezTo>
                <a:cubicBezTo>
                  <a:pt x="225" y="191"/>
                  <a:pt x="212" y="192"/>
                  <a:pt x="209" y="191"/>
                </a:cubicBezTo>
                <a:close/>
                <a:moveTo>
                  <a:pt x="188" y="192"/>
                </a:moveTo>
                <a:cubicBezTo>
                  <a:pt x="186" y="190"/>
                  <a:pt x="182" y="191"/>
                  <a:pt x="179" y="191"/>
                </a:cubicBezTo>
                <a:cubicBezTo>
                  <a:pt x="177" y="189"/>
                  <a:pt x="186" y="192"/>
                  <a:pt x="187" y="189"/>
                </a:cubicBezTo>
                <a:cubicBezTo>
                  <a:pt x="179" y="188"/>
                  <a:pt x="169" y="189"/>
                  <a:pt x="162" y="188"/>
                </a:cubicBezTo>
                <a:cubicBezTo>
                  <a:pt x="171" y="183"/>
                  <a:pt x="181" y="188"/>
                  <a:pt x="192" y="187"/>
                </a:cubicBezTo>
                <a:cubicBezTo>
                  <a:pt x="194" y="188"/>
                  <a:pt x="186" y="188"/>
                  <a:pt x="188" y="192"/>
                </a:cubicBezTo>
                <a:close/>
                <a:moveTo>
                  <a:pt x="104" y="147"/>
                </a:moveTo>
                <a:cubicBezTo>
                  <a:pt x="101" y="147"/>
                  <a:pt x="94" y="149"/>
                  <a:pt x="89" y="147"/>
                </a:cubicBezTo>
                <a:cubicBezTo>
                  <a:pt x="96" y="146"/>
                  <a:pt x="99" y="145"/>
                  <a:pt x="105" y="144"/>
                </a:cubicBezTo>
                <a:cubicBezTo>
                  <a:pt x="105" y="146"/>
                  <a:pt x="101" y="147"/>
                  <a:pt x="104" y="147"/>
                </a:cubicBezTo>
                <a:close/>
                <a:moveTo>
                  <a:pt x="72" y="145"/>
                </a:moveTo>
                <a:cubicBezTo>
                  <a:pt x="74" y="142"/>
                  <a:pt x="83" y="143"/>
                  <a:pt x="88" y="144"/>
                </a:cubicBezTo>
                <a:cubicBezTo>
                  <a:pt x="87" y="146"/>
                  <a:pt x="83" y="145"/>
                  <a:pt x="81" y="145"/>
                </a:cubicBezTo>
                <a:cubicBezTo>
                  <a:pt x="81" y="147"/>
                  <a:pt x="86" y="146"/>
                  <a:pt x="88" y="146"/>
                </a:cubicBezTo>
                <a:cubicBezTo>
                  <a:pt x="82" y="151"/>
                  <a:pt x="81" y="144"/>
                  <a:pt x="72" y="145"/>
                </a:cubicBezTo>
                <a:close/>
                <a:moveTo>
                  <a:pt x="460" y="132"/>
                </a:moveTo>
                <a:cubicBezTo>
                  <a:pt x="469" y="130"/>
                  <a:pt x="478" y="130"/>
                  <a:pt x="486" y="131"/>
                </a:cubicBezTo>
                <a:cubicBezTo>
                  <a:pt x="481" y="135"/>
                  <a:pt x="467" y="133"/>
                  <a:pt x="460" y="132"/>
                </a:cubicBezTo>
                <a:close/>
                <a:moveTo>
                  <a:pt x="475" y="93"/>
                </a:moveTo>
                <a:cubicBezTo>
                  <a:pt x="481" y="95"/>
                  <a:pt x="490" y="91"/>
                  <a:pt x="498" y="91"/>
                </a:cubicBezTo>
                <a:cubicBezTo>
                  <a:pt x="495" y="97"/>
                  <a:pt x="478" y="96"/>
                  <a:pt x="475" y="93"/>
                </a:cubicBezTo>
                <a:close/>
                <a:moveTo>
                  <a:pt x="508" y="90"/>
                </a:moveTo>
                <a:cubicBezTo>
                  <a:pt x="498" y="96"/>
                  <a:pt x="505" y="87"/>
                  <a:pt x="508" y="89"/>
                </a:cubicBezTo>
                <a:cubicBezTo>
                  <a:pt x="508" y="89"/>
                  <a:pt x="509" y="90"/>
                  <a:pt x="508" y="90"/>
                </a:cubicBezTo>
                <a:close/>
                <a:moveTo>
                  <a:pt x="537" y="87"/>
                </a:moveTo>
                <a:cubicBezTo>
                  <a:pt x="539" y="85"/>
                  <a:pt x="542" y="85"/>
                  <a:pt x="537" y="85"/>
                </a:cubicBezTo>
                <a:cubicBezTo>
                  <a:pt x="542" y="83"/>
                  <a:pt x="549" y="84"/>
                  <a:pt x="554" y="85"/>
                </a:cubicBezTo>
                <a:cubicBezTo>
                  <a:pt x="551" y="88"/>
                  <a:pt x="542" y="86"/>
                  <a:pt x="537" y="87"/>
                </a:cubicBezTo>
                <a:close/>
                <a:moveTo>
                  <a:pt x="536" y="87"/>
                </a:moveTo>
                <a:cubicBezTo>
                  <a:pt x="526" y="87"/>
                  <a:pt x="526" y="87"/>
                  <a:pt x="526" y="87"/>
                </a:cubicBezTo>
                <a:cubicBezTo>
                  <a:pt x="528" y="85"/>
                  <a:pt x="535" y="82"/>
                  <a:pt x="536" y="87"/>
                </a:cubicBezTo>
                <a:close/>
                <a:moveTo>
                  <a:pt x="428" y="87"/>
                </a:moveTo>
                <a:cubicBezTo>
                  <a:pt x="417" y="87"/>
                  <a:pt x="417" y="87"/>
                  <a:pt x="417" y="87"/>
                </a:cubicBezTo>
                <a:cubicBezTo>
                  <a:pt x="419" y="82"/>
                  <a:pt x="428" y="83"/>
                  <a:pt x="428" y="87"/>
                </a:cubicBezTo>
                <a:close/>
                <a:moveTo>
                  <a:pt x="340" y="84"/>
                </a:moveTo>
                <a:cubicBezTo>
                  <a:pt x="320" y="85"/>
                  <a:pt x="289" y="86"/>
                  <a:pt x="273" y="83"/>
                </a:cubicBezTo>
                <a:cubicBezTo>
                  <a:pt x="299" y="80"/>
                  <a:pt x="317" y="81"/>
                  <a:pt x="340" y="84"/>
                </a:cubicBezTo>
                <a:close/>
                <a:moveTo>
                  <a:pt x="589" y="71"/>
                </a:moveTo>
                <a:cubicBezTo>
                  <a:pt x="571" y="69"/>
                  <a:pt x="554" y="72"/>
                  <a:pt x="540" y="73"/>
                </a:cubicBezTo>
                <a:cubicBezTo>
                  <a:pt x="542" y="67"/>
                  <a:pt x="553" y="68"/>
                  <a:pt x="560" y="68"/>
                </a:cubicBezTo>
                <a:cubicBezTo>
                  <a:pt x="587" y="68"/>
                  <a:pt x="626" y="68"/>
                  <a:pt x="652" y="69"/>
                </a:cubicBezTo>
                <a:cubicBezTo>
                  <a:pt x="659" y="64"/>
                  <a:pt x="686" y="66"/>
                  <a:pt x="691" y="71"/>
                </a:cubicBezTo>
                <a:cubicBezTo>
                  <a:pt x="687" y="72"/>
                  <a:pt x="683" y="74"/>
                  <a:pt x="675" y="75"/>
                </a:cubicBezTo>
                <a:cubicBezTo>
                  <a:pt x="668" y="68"/>
                  <a:pt x="655" y="78"/>
                  <a:pt x="643" y="71"/>
                </a:cubicBezTo>
                <a:cubicBezTo>
                  <a:pt x="648" y="74"/>
                  <a:pt x="629" y="74"/>
                  <a:pt x="626" y="74"/>
                </a:cubicBezTo>
                <a:cubicBezTo>
                  <a:pt x="609" y="74"/>
                  <a:pt x="585" y="74"/>
                  <a:pt x="568" y="77"/>
                </a:cubicBezTo>
                <a:cubicBezTo>
                  <a:pt x="604" y="80"/>
                  <a:pt x="636" y="74"/>
                  <a:pt x="662" y="78"/>
                </a:cubicBezTo>
                <a:cubicBezTo>
                  <a:pt x="690" y="75"/>
                  <a:pt x="735" y="77"/>
                  <a:pt x="774" y="74"/>
                </a:cubicBezTo>
                <a:cubicBezTo>
                  <a:pt x="759" y="82"/>
                  <a:pt x="744" y="78"/>
                  <a:pt x="728" y="77"/>
                </a:cubicBezTo>
                <a:cubicBezTo>
                  <a:pt x="701" y="75"/>
                  <a:pt x="673" y="85"/>
                  <a:pt x="648" y="82"/>
                </a:cubicBezTo>
                <a:cubicBezTo>
                  <a:pt x="592" y="75"/>
                  <a:pt x="520" y="83"/>
                  <a:pt x="453" y="79"/>
                </a:cubicBezTo>
                <a:cubicBezTo>
                  <a:pt x="457" y="77"/>
                  <a:pt x="461" y="76"/>
                  <a:pt x="464" y="76"/>
                </a:cubicBezTo>
                <a:cubicBezTo>
                  <a:pt x="441" y="75"/>
                  <a:pt x="407" y="75"/>
                  <a:pt x="386" y="80"/>
                </a:cubicBezTo>
                <a:cubicBezTo>
                  <a:pt x="385" y="77"/>
                  <a:pt x="388" y="77"/>
                  <a:pt x="390" y="77"/>
                </a:cubicBezTo>
                <a:cubicBezTo>
                  <a:pt x="362" y="78"/>
                  <a:pt x="331" y="78"/>
                  <a:pt x="309" y="78"/>
                </a:cubicBezTo>
                <a:cubicBezTo>
                  <a:pt x="325" y="74"/>
                  <a:pt x="349" y="75"/>
                  <a:pt x="364" y="75"/>
                </a:cubicBezTo>
                <a:cubicBezTo>
                  <a:pt x="364" y="74"/>
                  <a:pt x="363" y="74"/>
                  <a:pt x="362" y="74"/>
                </a:cubicBezTo>
                <a:cubicBezTo>
                  <a:pt x="402" y="73"/>
                  <a:pt x="462" y="68"/>
                  <a:pt x="508" y="75"/>
                </a:cubicBezTo>
                <a:cubicBezTo>
                  <a:pt x="493" y="73"/>
                  <a:pt x="487" y="74"/>
                  <a:pt x="470" y="76"/>
                </a:cubicBezTo>
                <a:cubicBezTo>
                  <a:pt x="511" y="79"/>
                  <a:pt x="547" y="77"/>
                  <a:pt x="589" y="71"/>
                </a:cubicBezTo>
                <a:close/>
                <a:moveTo>
                  <a:pt x="709" y="68"/>
                </a:moveTo>
                <a:cubicBezTo>
                  <a:pt x="714" y="65"/>
                  <a:pt x="725" y="64"/>
                  <a:pt x="732" y="67"/>
                </a:cubicBezTo>
                <a:cubicBezTo>
                  <a:pt x="725" y="69"/>
                  <a:pt x="719" y="70"/>
                  <a:pt x="709" y="68"/>
                </a:cubicBezTo>
                <a:close/>
                <a:moveTo>
                  <a:pt x="422" y="61"/>
                </a:moveTo>
                <a:cubicBezTo>
                  <a:pt x="417" y="58"/>
                  <a:pt x="415" y="61"/>
                  <a:pt x="409" y="58"/>
                </a:cubicBezTo>
                <a:cubicBezTo>
                  <a:pt x="414" y="56"/>
                  <a:pt x="431" y="58"/>
                  <a:pt x="432" y="48"/>
                </a:cubicBezTo>
                <a:cubicBezTo>
                  <a:pt x="445" y="43"/>
                  <a:pt x="464" y="54"/>
                  <a:pt x="474" y="46"/>
                </a:cubicBezTo>
                <a:cubicBezTo>
                  <a:pt x="465" y="44"/>
                  <a:pt x="455" y="46"/>
                  <a:pt x="446" y="45"/>
                </a:cubicBezTo>
                <a:cubicBezTo>
                  <a:pt x="455" y="42"/>
                  <a:pt x="475" y="43"/>
                  <a:pt x="487" y="43"/>
                </a:cubicBezTo>
                <a:cubicBezTo>
                  <a:pt x="483" y="46"/>
                  <a:pt x="477" y="48"/>
                  <a:pt x="475" y="46"/>
                </a:cubicBezTo>
                <a:cubicBezTo>
                  <a:pt x="484" y="48"/>
                  <a:pt x="507" y="49"/>
                  <a:pt x="523" y="52"/>
                </a:cubicBezTo>
                <a:cubicBezTo>
                  <a:pt x="524" y="51"/>
                  <a:pt x="528" y="48"/>
                  <a:pt x="524" y="48"/>
                </a:cubicBezTo>
                <a:cubicBezTo>
                  <a:pt x="547" y="51"/>
                  <a:pt x="564" y="47"/>
                  <a:pt x="592" y="45"/>
                </a:cubicBezTo>
                <a:cubicBezTo>
                  <a:pt x="639" y="43"/>
                  <a:pt x="692" y="45"/>
                  <a:pt x="741" y="44"/>
                </a:cubicBezTo>
                <a:cubicBezTo>
                  <a:pt x="778" y="44"/>
                  <a:pt x="818" y="43"/>
                  <a:pt x="856" y="40"/>
                </a:cubicBezTo>
                <a:cubicBezTo>
                  <a:pt x="874" y="38"/>
                  <a:pt x="890" y="43"/>
                  <a:pt x="908" y="43"/>
                </a:cubicBezTo>
                <a:cubicBezTo>
                  <a:pt x="824" y="63"/>
                  <a:pt x="712" y="64"/>
                  <a:pt x="628" y="65"/>
                </a:cubicBezTo>
                <a:cubicBezTo>
                  <a:pt x="630" y="62"/>
                  <a:pt x="636" y="64"/>
                  <a:pt x="638" y="62"/>
                </a:cubicBezTo>
                <a:cubicBezTo>
                  <a:pt x="605" y="60"/>
                  <a:pt x="561" y="68"/>
                  <a:pt x="532" y="64"/>
                </a:cubicBezTo>
                <a:cubicBezTo>
                  <a:pt x="531" y="61"/>
                  <a:pt x="533" y="62"/>
                  <a:pt x="533" y="61"/>
                </a:cubicBezTo>
                <a:cubicBezTo>
                  <a:pt x="523" y="61"/>
                  <a:pt x="502" y="64"/>
                  <a:pt x="487" y="65"/>
                </a:cubicBezTo>
                <a:cubicBezTo>
                  <a:pt x="488" y="61"/>
                  <a:pt x="494" y="62"/>
                  <a:pt x="495" y="60"/>
                </a:cubicBezTo>
                <a:cubicBezTo>
                  <a:pt x="475" y="57"/>
                  <a:pt x="439" y="63"/>
                  <a:pt x="418" y="64"/>
                </a:cubicBezTo>
                <a:cubicBezTo>
                  <a:pt x="418" y="63"/>
                  <a:pt x="419" y="63"/>
                  <a:pt x="419" y="63"/>
                </a:cubicBezTo>
                <a:cubicBezTo>
                  <a:pt x="420" y="62"/>
                  <a:pt x="420" y="60"/>
                  <a:pt x="422" y="61"/>
                </a:cubicBezTo>
                <a:close/>
                <a:moveTo>
                  <a:pt x="371" y="62"/>
                </a:moveTo>
                <a:cubicBezTo>
                  <a:pt x="373" y="60"/>
                  <a:pt x="371" y="60"/>
                  <a:pt x="372" y="57"/>
                </a:cubicBezTo>
                <a:cubicBezTo>
                  <a:pt x="367" y="56"/>
                  <a:pt x="368" y="62"/>
                  <a:pt x="362" y="61"/>
                </a:cubicBezTo>
                <a:cubicBezTo>
                  <a:pt x="364" y="57"/>
                  <a:pt x="366" y="53"/>
                  <a:pt x="365" y="48"/>
                </a:cubicBezTo>
                <a:cubicBezTo>
                  <a:pt x="384" y="46"/>
                  <a:pt x="390" y="56"/>
                  <a:pt x="405" y="58"/>
                </a:cubicBezTo>
                <a:cubicBezTo>
                  <a:pt x="398" y="64"/>
                  <a:pt x="383" y="61"/>
                  <a:pt x="371" y="62"/>
                </a:cubicBezTo>
                <a:close/>
                <a:moveTo>
                  <a:pt x="1206" y="52"/>
                </a:moveTo>
                <a:cubicBezTo>
                  <a:pt x="1216" y="49"/>
                  <a:pt x="1230" y="52"/>
                  <a:pt x="1236" y="53"/>
                </a:cubicBezTo>
                <a:cubicBezTo>
                  <a:pt x="1231" y="55"/>
                  <a:pt x="1210" y="60"/>
                  <a:pt x="1206" y="52"/>
                </a:cubicBezTo>
                <a:close/>
                <a:moveTo>
                  <a:pt x="1251" y="48"/>
                </a:moveTo>
                <a:cubicBezTo>
                  <a:pt x="1261" y="37"/>
                  <a:pt x="1295" y="43"/>
                  <a:pt x="1314" y="44"/>
                </a:cubicBezTo>
                <a:cubicBezTo>
                  <a:pt x="1310" y="49"/>
                  <a:pt x="1305" y="48"/>
                  <a:pt x="1298" y="49"/>
                </a:cubicBezTo>
                <a:cubicBezTo>
                  <a:pt x="1290" y="41"/>
                  <a:pt x="1264" y="50"/>
                  <a:pt x="1251" y="48"/>
                </a:cubicBezTo>
                <a:close/>
                <a:moveTo>
                  <a:pt x="950" y="42"/>
                </a:moveTo>
                <a:cubicBezTo>
                  <a:pt x="956" y="39"/>
                  <a:pt x="973" y="42"/>
                  <a:pt x="980" y="42"/>
                </a:cubicBezTo>
                <a:cubicBezTo>
                  <a:pt x="973" y="54"/>
                  <a:pt x="960" y="41"/>
                  <a:pt x="950" y="42"/>
                </a:cubicBezTo>
                <a:close/>
                <a:moveTo>
                  <a:pt x="409" y="42"/>
                </a:moveTo>
                <a:cubicBezTo>
                  <a:pt x="409" y="45"/>
                  <a:pt x="404" y="43"/>
                  <a:pt x="402" y="43"/>
                </a:cubicBezTo>
                <a:cubicBezTo>
                  <a:pt x="404" y="41"/>
                  <a:pt x="405" y="43"/>
                  <a:pt x="409" y="42"/>
                </a:cubicBezTo>
                <a:close/>
                <a:moveTo>
                  <a:pt x="407" y="40"/>
                </a:moveTo>
                <a:cubicBezTo>
                  <a:pt x="408" y="38"/>
                  <a:pt x="411" y="39"/>
                  <a:pt x="412" y="38"/>
                </a:cubicBezTo>
                <a:cubicBezTo>
                  <a:pt x="408" y="36"/>
                  <a:pt x="401" y="36"/>
                  <a:pt x="399" y="32"/>
                </a:cubicBezTo>
                <a:cubicBezTo>
                  <a:pt x="410" y="32"/>
                  <a:pt x="428" y="33"/>
                  <a:pt x="441" y="34"/>
                </a:cubicBezTo>
                <a:cubicBezTo>
                  <a:pt x="433" y="40"/>
                  <a:pt x="419" y="39"/>
                  <a:pt x="407" y="40"/>
                </a:cubicBezTo>
                <a:close/>
                <a:moveTo>
                  <a:pt x="1260" y="27"/>
                </a:moveTo>
                <a:cubicBezTo>
                  <a:pt x="1269" y="28"/>
                  <a:pt x="1277" y="25"/>
                  <a:pt x="1283" y="28"/>
                </a:cubicBezTo>
                <a:cubicBezTo>
                  <a:pt x="1279" y="33"/>
                  <a:pt x="1265" y="33"/>
                  <a:pt x="1260"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文本框 65"/>
          <p:cNvSpPr txBox="1"/>
          <p:nvPr/>
        </p:nvSpPr>
        <p:spPr>
          <a:xfrm>
            <a:off x="5449363" y="989157"/>
            <a:ext cx="1467068" cy="477054"/>
          </a:xfrm>
          <a:prstGeom prst="rect">
            <a:avLst/>
          </a:prstGeom>
          <a:noFill/>
        </p:spPr>
        <p:txBody>
          <a:bodyPr wrap="none" rtlCol="0">
            <a:spAutoFit/>
          </a:bodyPr>
          <a:lstStyle/>
          <a:p>
            <a:pPr lvl="0"/>
            <a:r>
              <a:rPr lang="zh-CN" altLang="en-US" sz="2500" b="1" dirty="0" smtClean="0">
                <a:solidFill>
                  <a:schemeClr val="bg1"/>
                </a:solidFill>
                <a:latin typeface="微软雅黑" panose="020B0503020204020204" pitchFamily="34" charset="-122"/>
                <a:ea typeface="微软雅黑" panose="020B0503020204020204" pitchFamily="34" charset="-122"/>
              </a:rPr>
              <a:t>起义时间</a:t>
            </a:r>
            <a:endParaRPr lang="zh-CN" altLang="en-US" sz="2500" b="1" dirty="0">
              <a:solidFill>
                <a:schemeClr val="bg1"/>
              </a:solidFill>
              <a:latin typeface="微软雅黑" panose="020B0503020204020204" pitchFamily="34" charset="-122"/>
              <a:ea typeface="微软雅黑" panose="020B0503020204020204" pitchFamily="34" charset="-122"/>
            </a:endParaRPr>
          </a:p>
        </p:txBody>
      </p:sp>
      <p:sp>
        <p:nvSpPr>
          <p:cNvPr id="92" name="矩形 91"/>
          <p:cNvSpPr/>
          <p:nvPr/>
        </p:nvSpPr>
        <p:spPr>
          <a:xfrm>
            <a:off x="7618425" y="957244"/>
            <a:ext cx="2294218" cy="584775"/>
          </a:xfrm>
          <a:prstGeom prst="rect">
            <a:avLst/>
          </a:prstGeom>
        </p:spPr>
        <p:txBody>
          <a:bodyPr wrap="none">
            <a:spAutoFit/>
          </a:bodyPr>
          <a:lstStyle/>
          <a:p>
            <a:r>
              <a:rPr lang="zh-CN" altLang="en-US" sz="3200" dirty="0" smtClean="0">
                <a:latin typeface="华文新魏" panose="02010800040101010101" pitchFamily="2" charset="-122"/>
                <a:ea typeface="华文新魏" panose="02010800040101010101" pitchFamily="2" charset="-122"/>
              </a:rPr>
              <a:t>公元前</a:t>
            </a:r>
            <a:r>
              <a:rPr lang="en-US" sz="3200" dirty="0" smtClean="0">
                <a:latin typeface="华文新魏" panose="02010800040101010101" pitchFamily="2" charset="-122"/>
                <a:ea typeface="华文新魏" panose="02010800040101010101" pitchFamily="2" charset="-122"/>
              </a:rPr>
              <a:t>73</a:t>
            </a:r>
            <a:r>
              <a:rPr lang="zh-CN" altLang="en-US" sz="3200" dirty="0" smtClean="0">
                <a:latin typeface="华文新魏" panose="02010800040101010101" pitchFamily="2" charset="-122"/>
                <a:ea typeface="华文新魏" panose="02010800040101010101" pitchFamily="2" charset="-122"/>
              </a:rPr>
              <a:t>年</a:t>
            </a:r>
            <a:endParaRPr lang="zh-CN" altLang="en-US" sz="3200" dirty="0">
              <a:latin typeface="华文新魏" panose="02010800040101010101" pitchFamily="2" charset="-122"/>
              <a:ea typeface="华文新魏" panose="02010800040101010101" pitchFamily="2" charset="-122"/>
            </a:endParaRPr>
          </a:p>
        </p:txBody>
      </p:sp>
      <p:grpSp>
        <p:nvGrpSpPr>
          <p:cNvPr id="49" name="组合 48"/>
          <p:cNvGrpSpPr/>
          <p:nvPr/>
        </p:nvGrpSpPr>
        <p:grpSpPr>
          <a:xfrm>
            <a:off x="0" y="-71958"/>
            <a:ext cx="11593685" cy="749301"/>
            <a:chOff x="0" y="-71958"/>
            <a:chExt cx="11593685" cy="749301"/>
          </a:xfrm>
        </p:grpSpPr>
        <p:grpSp>
          <p:nvGrpSpPr>
            <p:cNvPr id="61" name="组合 29"/>
            <p:cNvGrpSpPr/>
            <p:nvPr/>
          </p:nvGrpSpPr>
          <p:grpSpPr>
            <a:xfrm>
              <a:off x="0" y="-71958"/>
              <a:ext cx="11522075" cy="749301"/>
              <a:chOff x="0" y="-71958"/>
              <a:chExt cx="11522075" cy="749301"/>
            </a:xfrm>
          </p:grpSpPr>
          <p:sp>
            <p:nvSpPr>
              <p:cNvPr id="63"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64" name="组合 24"/>
              <p:cNvGrpSpPr/>
              <p:nvPr/>
            </p:nvGrpSpPr>
            <p:grpSpPr bwMode="auto">
              <a:xfrm flipH="1">
                <a:off x="8147685" y="-71958"/>
                <a:ext cx="3369310" cy="727095"/>
                <a:chOff x="0" y="-7848"/>
                <a:chExt cx="1378151" cy="642547"/>
              </a:xfrm>
              <a:solidFill>
                <a:srgbClr val="FCE7B4"/>
              </a:solidFill>
            </p:grpSpPr>
            <p:sp>
              <p:nvSpPr>
                <p:cNvPr id="69" name="直角三角形 68"/>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70" name="矩形 69"/>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66"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67" name="图片 66" descr="QQ截图20180117154059.png"/>
              <p:cNvPicPr>
                <a:picLocks noChangeAspect="1"/>
              </p:cNvPicPr>
              <p:nvPr/>
            </p:nvPicPr>
            <p:blipFill>
              <a:blip r:embed="rId7"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8" name="对角圆角矩形 67"/>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par>
                                <p:cTn id="11" presetID="9"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dissolve">
                                      <p:cBhvr>
                                        <p:cTn id="13" dur="500"/>
                                        <p:tgtEl>
                                          <p:spTgt spid="45"/>
                                        </p:tgtEl>
                                      </p:cBhvr>
                                    </p:animEffect>
                                  </p:childTnLst>
                                </p:cTn>
                              </p:par>
                              <p:par>
                                <p:cTn id="14" presetID="9"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dissolve">
                                      <p:cBhvr>
                                        <p:cTn id="16" dur="500"/>
                                        <p:tgtEl>
                                          <p:spTgt spid="4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dissolve">
                                      <p:cBhvr>
                                        <p:cTn id="19" dur="500"/>
                                        <p:tgtEl>
                                          <p:spTgt spid="50"/>
                                        </p:tgtEl>
                                      </p:cBhvr>
                                    </p:animEffect>
                                  </p:childTnLst>
                                </p:cTn>
                              </p:par>
                              <p:par>
                                <p:cTn id="20" presetID="9"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dissolve">
                                      <p:cBhvr>
                                        <p:cTn id="22" dur="500"/>
                                        <p:tgtEl>
                                          <p:spTgt spid="51"/>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dissolve">
                                      <p:cBhvr>
                                        <p:cTn id="25" dur="500"/>
                                        <p:tgtEl>
                                          <p:spTgt spid="54"/>
                                        </p:tgtEl>
                                      </p:cBhvr>
                                    </p:animEffect>
                                  </p:childTnLst>
                                </p:cTn>
                              </p:par>
                              <p:par>
                                <p:cTn id="26" presetID="9" presetClass="entr" presetSubtype="0" fill="hold"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dissolve">
                                      <p:cBhvr>
                                        <p:cTn id="28" dur="500"/>
                                        <p:tgtEl>
                                          <p:spTgt spid="5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dissolve">
                                      <p:cBhvr>
                                        <p:cTn id="31" dur="500"/>
                                        <p:tgtEl>
                                          <p:spTgt spid="58"/>
                                        </p:tgtEl>
                                      </p:cBhvr>
                                    </p:animEffect>
                                  </p:childTnLst>
                                </p:cTn>
                              </p:par>
                              <p:par>
                                <p:cTn id="32" presetID="9" presetClass="entr" presetSubtype="0" fill="hold" nodeType="with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dissolve">
                                      <p:cBhvr>
                                        <p:cTn id="34" dur="500"/>
                                        <p:tgtEl>
                                          <p:spTgt spid="87"/>
                                        </p:tgtEl>
                                      </p:cBhvr>
                                    </p:animEffect>
                                  </p:childTnLst>
                                </p:cTn>
                              </p:par>
                              <p:par>
                                <p:cTn id="35" presetID="9" presetClass="entr" presetSubtype="0"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dissolve">
                                      <p:cBhvr>
                                        <p:cTn id="37" dur="500"/>
                                        <p:tgtEl>
                                          <p:spTgt spid="86"/>
                                        </p:tgtEl>
                                      </p:cBhvr>
                                    </p:animEffect>
                                  </p:childTnLst>
                                </p:cTn>
                              </p:par>
                            </p:childTnLst>
                          </p:cTn>
                        </p:par>
                        <p:par>
                          <p:cTn id="38" fill="hold">
                            <p:stCondLst>
                              <p:cond delay="500"/>
                            </p:stCondLst>
                            <p:childTnLst>
                              <p:par>
                                <p:cTn id="39" presetID="9" presetClass="entr" presetSubtype="0"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dissolve">
                                      <p:cBhvr>
                                        <p:cTn id="41" dur="500"/>
                                        <p:tgtEl>
                                          <p:spTgt spid="40"/>
                                        </p:tgtEl>
                                      </p:cBhvr>
                                    </p:animEffect>
                                  </p:childTnLst>
                                </p:cTn>
                              </p:par>
                              <p:par>
                                <p:cTn id="42" presetID="9" presetClass="entr" presetSubtype="0" fill="hold" nodeType="with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dissolve">
                                      <p:cBhvr>
                                        <p:cTn id="44" dur="500"/>
                                        <p:tgtEl>
                                          <p:spTgt spid="59"/>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dissolve">
                                      <p:cBhvr>
                                        <p:cTn id="47" dur="500"/>
                                        <p:tgtEl>
                                          <p:spTgt spid="72"/>
                                        </p:tgtEl>
                                      </p:cBhvr>
                                    </p:animEffect>
                                  </p:childTnLst>
                                </p:cTn>
                              </p:par>
                              <p:par>
                                <p:cTn id="48" presetID="9" presetClass="entr" presetSubtype="0" fill="hold" nodeType="with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dissolve">
                                      <p:cBhvr>
                                        <p:cTn id="50" dur="500"/>
                                        <p:tgtEl>
                                          <p:spTgt spid="73"/>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dissolve">
                                      <p:cBhvr>
                                        <p:cTn id="53" dur="500"/>
                                        <p:tgtEl>
                                          <p:spTgt spid="76"/>
                                        </p:tgtEl>
                                      </p:cBhvr>
                                    </p:animEffect>
                                  </p:childTnLst>
                                </p:cTn>
                              </p:par>
                              <p:par>
                                <p:cTn id="54" presetID="9" presetClass="entr" presetSubtype="0" fill="hold" nodeType="with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dissolve">
                                      <p:cBhvr>
                                        <p:cTn id="56" dur="500"/>
                                        <p:tgtEl>
                                          <p:spTgt spid="77"/>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animEffect transition="in" filter="dissolve">
                                      <p:cBhvr>
                                        <p:cTn id="59" dur="500"/>
                                        <p:tgtEl>
                                          <p:spTgt spid="80"/>
                                        </p:tgtEl>
                                      </p:cBhvr>
                                    </p:animEffect>
                                  </p:childTnLst>
                                </p:cTn>
                              </p:par>
                              <p:par>
                                <p:cTn id="60" presetID="9" presetClass="entr" presetSubtype="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dissolve">
                                      <p:cBhvr>
                                        <p:cTn id="62" dur="500"/>
                                        <p:tgtEl>
                                          <p:spTgt spid="8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dissolve">
                                      <p:cBhvr>
                                        <p:cTn id="65" dur="500"/>
                                        <p:tgtEl>
                                          <p:spTgt spid="84"/>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88"/>
                                        </p:tgtEl>
                                        <p:attrNameLst>
                                          <p:attrName>style.visibility</p:attrName>
                                        </p:attrNameLst>
                                      </p:cBhvr>
                                      <p:to>
                                        <p:strVal val="visible"/>
                                      </p:to>
                                    </p:set>
                                    <p:animEffect transition="in" filter="dissolve">
                                      <p:cBhvr>
                                        <p:cTn id="68" dur="500"/>
                                        <p:tgtEl>
                                          <p:spTgt spid="88"/>
                                        </p:tgtEl>
                                      </p:cBhvr>
                                    </p:animEffect>
                                  </p:childTnLst>
                                </p:cTn>
                              </p:par>
                              <p:par>
                                <p:cTn id="69" presetID="9" presetClass="entr" presetSubtype="0" fill="hold" nodeType="withEffect">
                                  <p:stCondLst>
                                    <p:cond delay="0"/>
                                  </p:stCondLst>
                                  <p:childTnLst>
                                    <p:set>
                                      <p:cBhvr>
                                        <p:cTn id="70" dur="1" fill="hold">
                                          <p:stCondLst>
                                            <p:cond delay="0"/>
                                          </p:stCondLst>
                                        </p:cTn>
                                        <p:tgtEl>
                                          <p:spTgt spid="89"/>
                                        </p:tgtEl>
                                        <p:attrNameLst>
                                          <p:attrName>style.visibility</p:attrName>
                                        </p:attrNameLst>
                                      </p:cBhvr>
                                      <p:to>
                                        <p:strVal val="visible"/>
                                      </p:to>
                                    </p:set>
                                    <p:animEffect transition="in" filter="dissolve">
                                      <p:cBhvr>
                                        <p:cTn id="71"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0" grpId="0"/>
      <p:bldP spid="54" grpId="0"/>
      <p:bldP spid="58" grpId="0"/>
      <p:bldP spid="72" grpId="0"/>
      <p:bldP spid="76" grpId="0"/>
      <p:bldP spid="80" grpId="0"/>
      <p:bldP spid="84" grpId="0"/>
      <p:bldP spid="8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rotWithShape="1">
          <a:blip r:embed="rId1" cstate="print">
            <a:extLst>
              <a:ext uri="{28A0092B-C50C-407E-A947-70E740481C1C}">
                <a14:useLocalDpi xmlns:a14="http://schemas.microsoft.com/office/drawing/2010/main" val="0"/>
              </a:ext>
            </a:extLst>
          </a:blip>
          <a:srcRect l="24814" r="13974" b="25049"/>
          <a:stretch>
            <a:fillRect/>
          </a:stretch>
        </p:blipFill>
        <p:spPr>
          <a:xfrm>
            <a:off x="3260725" y="677545"/>
            <a:ext cx="8001000" cy="6520815"/>
          </a:xfrm>
          <a:prstGeom prst="roundRect">
            <a:avLst>
              <a:gd name="adj" fmla="val 7037"/>
            </a:avLst>
          </a:prstGeom>
          <a:ln>
            <a:solidFill>
              <a:schemeClr val="bg2">
                <a:lumMod val="50000"/>
              </a:schemeClr>
            </a:solidFill>
          </a:ln>
          <a:effectLst>
            <a:outerShdw blurRad="292100" dist="139700" dir="2700000" algn="tl" rotWithShape="0">
              <a:srgbClr val="333333">
                <a:alpha val="65000"/>
              </a:srgbClr>
            </a:outerShdw>
          </a:effectLst>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957244"/>
            <a:ext cx="1785950"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831815" y="957244"/>
            <a:ext cx="1071570" cy="584775"/>
          </a:xfrm>
          <a:prstGeom prst="rect">
            <a:avLst/>
          </a:prstGeom>
        </p:spPr>
        <p:txBody>
          <a:bodyPr wrap="square">
            <a:spAutoFit/>
          </a:bodyPr>
          <a:lstStyle/>
          <a:p>
            <a:r>
              <a:rPr lang="zh-CN" altLang="en-US" sz="3200"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衰落</a:t>
            </a:r>
            <a:endParaRPr lang="zh-CN" altLang="en-US" sz="3200"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2" cstate="print">
            <a:clrChange>
              <a:clrFrom>
                <a:srgbClr val="FEFEFE"/>
              </a:clrFrom>
              <a:clrTo>
                <a:srgbClr val="FEFEFE">
                  <a:alpha val="0"/>
                </a:srgbClr>
              </a:clrTo>
            </a:clrChange>
          </a:blip>
          <a:stretch>
            <a:fillRect/>
          </a:stretch>
        </p:blipFill>
        <p:spPr>
          <a:xfrm>
            <a:off x="21888" y="885806"/>
            <a:ext cx="881365" cy="642941"/>
          </a:xfrm>
          <a:prstGeom prst="rect">
            <a:avLst/>
          </a:prstGeom>
        </p:spPr>
      </p:pic>
      <p:sp>
        <p:nvSpPr>
          <p:cNvPr id="33" name="Freeform 1066"/>
          <p:cNvSpPr>
            <a:spLocks noEditPoints="1"/>
          </p:cNvSpPr>
          <p:nvPr/>
        </p:nvSpPr>
        <p:spPr bwMode="auto">
          <a:xfrm flipH="1" flipV="1">
            <a:off x="117435" y="1885938"/>
            <a:ext cx="1928826" cy="666772"/>
          </a:xfrm>
          <a:custGeom>
            <a:avLst/>
            <a:gdLst>
              <a:gd name="T0" fmla="*/ 1145 w 1878"/>
              <a:gd name="T1" fmla="*/ 212 h 232"/>
              <a:gd name="T2" fmla="*/ 1171 w 1878"/>
              <a:gd name="T3" fmla="*/ 209 h 232"/>
              <a:gd name="T4" fmla="*/ 1612 w 1878"/>
              <a:gd name="T5" fmla="*/ 217 h 232"/>
              <a:gd name="T6" fmla="*/ 1840 w 1878"/>
              <a:gd name="T7" fmla="*/ 166 h 232"/>
              <a:gd name="T8" fmla="*/ 1836 w 1878"/>
              <a:gd name="T9" fmla="*/ 137 h 232"/>
              <a:gd name="T10" fmla="*/ 1839 w 1878"/>
              <a:gd name="T11" fmla="*/ 114 h 232"/>
              <a:gd name="T12" fmla="*/ 1818 w 1878"/>
              <a:gd name="T13" fmla="*/ 20 h 232"/>
              <a:gd name="T14" fmla="*/ 1388 w 1878"/>
              <a:gd name="T15" fmla="*/ 29 h 232"/>
              <a:gd name="T16" fmla="*/ 1047 w 1878"/>
              <a:gd name="T17" fmla="*/ 19 h 232"/>
              <a:gd name="T18" fmla="*/ 720 w 1878"/>
              <a:gd name="T19" fmla="*/ 36 h 232"/>
              <a:gd name="T20" fmla="*/ 496 w 1878"/>
              <a:gd name="T21" fmla="*/ 41 h 232"/>
              <a:gd name="T22" fmla="*/ 323 w 1878"/>
              <a:gd name="T23" fmla="*/ 34 h 232"/>
              <a:gd name="T24" fmla="*/ 231 w 1878"/>
              <a:gd name="T25" fmla="*/ 41 h 232"/>
              <a:gd name="T26" fmla="*/ 200 w 1878"/>
              <a:gd name="T27" fmla="*/ 65 h 232"/>
              <a:gd name="T28" fmla="*/ 255 w 1878"/>
              <a:gd name="T29" fmla="*/ 78 h 232"/>
              <a:gd name="T30" fmla="*/ 195 w 1878"/>
              <a:gd name="T31" fmla="*/ 96 h 232"/>
              <a:gd name="T32" fmla="*/ 212 w 1878"/>
              <a:gd name="T33" fmla="*/ 109 h 232"/>
              <a:gd name="T34" fmla="*/ 143 w 1878"/>
              <a:gd name="T35" fmla="*/ 125 h 232"/>
              <a:gd name="T36" fmla="*/ 182 w 1878"/>
              <a:gd name="T37" fmla="*/ 129 h 232"/>
              <a:gd name="T38" fmla="*/ 164 w 1878"/>
              <a:gd name="T39" fmla="*/ 133 h 232"/>
              <a:gd name="T40" fmla="*/ 53 w 1878"/>
              <a:gd name="T41" fmla="*/ 129 h 232"/>
              <a:gd name="T42" fmla="*/ 58 w 1878"/>
              <a:gd name="T43" fmla="*/ 143 h 232"/>
              <a:gd name="T44" fmla="*/ 126 w 1878"/>
              <a:gd name="T45" fmla="*/ 150 h 232"/>
              <a:gd name="T46" fmla="*/ 109 w 1878"/>
              <a:gd name="T47" fmla="*/ 156 h 232"/>
              <a:gd name="T48" fmla="*/ 26 w 1878"/>
              <a:gd name="T49" fmla="*/ 165 h 232"/>
              <a:gd name="T50" fmla="*/ 160 w 1878"/>
              <a:gd name="T51" fmla="*/ 185 h 232"/>
              <a:gd name="T52" fmla="*/ 12 w 1878"/>
              <a:gd name="T53" fmla="*/ 191 h 232"/>
              <a:gd name="T54" fmla="*/ 82 w 1878"/>
              <a:gd name="T55" fmla="*/ 197 h 232"/>
              <a:gd name="T56" fmla="*/ 342 w 1878"/>
              <a:gd name="T57" fmla="*/ 214 h 232"/>
              <a:gd name="T58" fmla="*/ 414 w 1878"/>
              <a:gd name="T59" fmla="*/ 231 h 232"/>
              <a:gd name="T60" fmla="*/ 883 w 1878"/>
              <a:gd name="T61" fmla="*/ 211 h 232"/>
              <a:gd name="T62" fmla="*/ 941 w 1878"/>
              <a:gd name="T63" fmla="*/ 217 h 232"/>
              <a:gd name="T64" fmla="*/ 953 w 1878"/>
              <a:gd name="T65" fmla="*/ 210 h 232"/>
              <a:gd name="T66" fmla="*/ 1053 w 1878"/>
              <a:gd name="T67" fmla="*/ 206 h 232"/>
              <a:gd name="T68" fmla="*/ 531 w 1878"/>
              <a:gd name="T69" fmla="*/ 207 h 232"/>
              <a:gd name="T70" fmla="*/ 325 w 1878"/>
              <a:gd name="T71" fmla="*/ 207 h 232"/>
              <a:gd name="T72" fmla="*/ 138 w 1878"/>
              <a:gd name="T73" fmla="*/ 198 h 232"/>
              <a:gd name="T74" fmla="*/ 499 w 1878"/>
              <a:gd name="T75" fmla="*/ 192 h 232"/>
              <a:gd name="T76" fmla="*/ 277 w 1878"/>
              <a:gd name="T77" fmla="*/ 191 h 232"/>
              <a:gd name="T78" fmla="*/ 252 w 1878"/>
              <a:gd name="T79" fmla="*/ 193 h 232"/>
              <a:gd name="T80" fmla="*/ 209 w 1878"/>
              <a:gd name="T81" fmla="*/ 191 h 232"/>
              <a:gd name="T82" fmla="*/ 192 w 1878"/>
              <a:gd name="T83" fmla="*/ 187 h 232"/>
              <a:gd name="T84" fmla="*/ 104 w 1878"/>
              <a:gd name="T85" fmla="*/ 147 h 232"/>
              <a:gd name="T86" fmla="*/ 72 w 1878"/>
              <a:gd name="T87" fmla="*/ 145 h 232"/>
              <a:gd name="T88" fmla="*/ 498 w 1878"/>
              <a:gd name="T89" fmla="*/ 91 h 232"/>
              <a:gd name="T90" fmla="*/ 537 w 1878"/>
              <a:gd name="T91" fmla="*/ 87 h 232"/>
              <a:gd name="T92" fmla="*/ 526 w 1878"/>
              <a:gd name="T93" fmla="*/ 87 h 232"/>
              <a:gd name="T94" fmla="*/ 340 w 1878"/>
              <a:gd name="T95" fmla="*/ 84 h 232"/>
              <a:gd name="T96" fmla="*/ 560 w 1878"/>
              <a:gd name="T97" fmla="*/ 68 h 232"/>
              <a:gd name="T98" fmla="*/ 626 w 1878"/>
              <a:gd name="T99" fmla="*/ 74 h 232"/>
              <a:gd name="T100" fmla="*/ 648 w 1878"/>
              <a:gd name="T101" fmla="*/ 82 h 232"/>
              <a:gd name="T102" fmla="*/ 309 w 1878"/>
              <a:gd name="T103" fmla="*/ 78 h 232"/>
              <a:gd name="T104" fmla="*/ 589 w 1878"/>
              <a:gd name="T105" fmla="*/ 71 h 232"/>
              <a:gd name="T106" fmla="*/ 409 w 1878"/>
              <a:gd name="T107" fmla="*/ 58 h 232"/>
              <a:gd name="T108" fmla="*/ 475 w 1878"/>
              <a:gd name="T109" fmla="*/ 46 h 232"/>
              <a:gd name="T110" fmla="*/ 856 w 1878"/>
              <a:gd name="T111" fmla="*/ 40 h 232"/>
              <a:gd name="T112" fmla="*/ 533 w 1878"/>
              <a:gd name="T113" fmla="*/ 61 h 232"/>
              <a:gd name="T114" fmla="*/ 422 w 1878"/>
              <a:gd name="T115" fmla="*/ 61 h 232"/>
              <a:gd name="T116" fmla="*/ 405 w 1878"/>
              <a:gd name="T117" fmla="*/ 58 h 232"/>
              <a:gd name="T118" fmla="*/ 1251 w 1878"/>
              <a:gd name="T119" fmla="*/ 48 h 232"/>
              <a:gd name="T120" fmla="*/ 980 w 1878"/>
              <a:gd name="T121" fmla="*/ 42 h 232"/>
              <a:gd name="T122" fmla="*/ 407 w 1878"/>
              <a:gd name="T123" fmla="*/ 40 h 232"/>
              <a:gd name="T124" fmla="*/ 1260 w 1878"/>
              <a:gd name="T125" fmla="*/ 2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8" h="232">
                <a:moveTo>
                  <a:pt x="950" y="216"/>
                </a:moveTo>
                <a:cubicBezTo>
                  <a:pt x="980" y="219"/>
                  <a:pt x="1005" y="219"/>
                  <a:pt x="1038" y="216"/>
                </a:cubicBezTo>
                <a:cubicBezTo>
                  <a:pt x="1036" y="211"/>
                  <a:pt x="1045" y="211"/>
                  <a:pt x="1047" y="215"/>
                </a:cubicBezTo>
                <a:cubicBezTo>
                  <a:pt x="1054" y="214"/>
                  <a:pt x="1064" y="216"/>
                  <a:pt x="1070" y="217"/>
                </a:cubicBezTo>
                <a:cubicBezTo>
                  <a:pt x="1096" y="221"/>
                  <a:pt x="1122" y="215"/>
                  <a:pt x="1145" y="212"/>
                </a:cubicBezTo>
                <a:cubicBezTo>
                  <a:pt x="1150" y="212"/>
                  <a:pt x="1156" y="215"/>
                  <a:pt x="1159" y="209"/>
                </a:cubicBezTo>
                <a:cubicBezTo>
                  <a:pt x="1155" y="211"/>
                  <a:pt x="1147" y="213"/>
                  <a:pt x="1145" y="209"/>
                </a:cubicBezTo>
                <a:cubicBezTo>
                  <a:pt x="1149" y="202"/>
                  <a:pt x="1168" y="200"/>
                  <a:pt x="1176" y="206"/>
                </a:cubicBezTo>
                <a:cubicBezTo>
                  <a:pt x="1172" y="206"/>
                  <a:pt x="1165" y="204"/>
                  <a:pt x="1164" y="208"/>
                </a:cubicBezTo>
                <a:cubicBezTo>
                  <a:pt x="1167" y="207"/>
                  <a:pt x="1170" y="207"/>
                  <a:pt x="1171" y="209"/>
                </a:cubicBezTo>
                <a:cubicBezTo>
                  <a:pt x="1168" y="211"/>
                  <a:pt x="1162" y="209"/>
                  <a:pt x="1160" y="212"/>
                </a:cubicBezTo>
                <a:cubicBezTo>
                  <a:pt x="1213" y="215"/>
                  <a:pt x="1266" y="211"/>
                  <a:pt x="1320" y="208"/>
                </a:cubicBezTo>
                <a:cubicBezTo>
                  <a:pt x="1296" y="204"/>
                  <a:pt x="1273" y="211"/>
                  <a:pt x="1250" y="203"/>
                </a:cubicBezTo>
                <a:cubicBezTo>
                  <a:pt x="1307" y="203"/>
                  <a:pt x="1372" y="200"/>
                  <a:pt x="1433" y="209"/>
                </a:cubicBezTo>
                <a:cubicBezTo>
                  <a:pt x="1485" y="218"/>
                  <a:pt x="1554" y="213"/>
                  <a:pt x="1612" y="217"/>
                </a:cubicBezTo>
                <a:cubicBezTo>
                  <a:pt x="1614" y="217"/>
                  <a:pt x="1616" y="218"/>
                  <a:pt x="1617" y="218"/>
                </a:cubicBezTo>
                <a:cubicBezTo>
                  <a:pt x="1680" y="215"/>
                  <a:pt x="1735" y="217"/>
                  <a:pt x="1786" y="212"/>
                </a:cubicBezTo>
                <a:cubicBezTo>
                  <a:pt x="1799" y="211"/>
                  <a:pt x="1836" y="211"/>
                  <a:pt x="1838" y="196"/>
                </a:cubicBezTo>
                <a:cubicBezTo>
                  <a:pt x="1840" y="184"/>
                  <a:pt x="1827" y="186"/>
                  <a:pt x="1826" y="175"/>
                </a:cubicBezTo>
                <a:cubicBezTo>
                  <a:pt x="1828" y="169"/>
                  <a:pt x="1837" y="171"/>
                  <a:pt x="1840" y="166"/>
                </a:cubicBezTo>
                <a:cubicBezTo>
                  <a:pt x="1838" y="167"/>
                  <a:pt x="1835" y="167"/>
                  <a:pt x="1833" y="165"/>
                </a:cubicBezTo>
                <a:cubicBezTo>
                  <a:pt x="1836" y="165"/>
                  <a:pt x="1837" y="164"/>
                  <a:pt x="1837" y="161"/>
                </a:cubicBezTo>
                <a:cubicBezTo>
                  <a:pt x="1835" y="158"/>
                  <a:pt x="1835" y="159"/>
                  <a:pt x="1833" y="153"/>
                </a:cubicBezTo>
                <a:cubicBezTo>
                  <a:pt x="1835" y="151"/>
                  <a:pt x="1840" y="152"/>
                  <a:pt x="1840" y="148"/>
                </a:cubicBezTo>
                <a:cubicBezTo>
                  <a:pt x="1842" y="142"/>
                  <a:pt x="1835" y="140"/>
                  <a:pt x="1836" y="137"/>
                </a:cubicBezTo>
                <a:cubicBezTo>
                  <a:pt x="1840" y="138"/>
                  <a:pt x="1843" y="137"/>
                  <a:pt x="1844" y="136"/>
                </a:cubicBezTo>
                <a:cubicBezTo>
                  <a:pt x="1841" y="136"/>
                  <a:pt x="1836" y="136"/>
                  <a:pt x="1835" y="134"/>
                </a:cubicBezTo>
                <a:cubicBezTo>
                  <a:pt x="1837" y="133"/>
                  <a:pt x="1834" y="127"/>
                  <a:pt x="1836" y="127"/>
                </a:cubicBezTo>
                <a:cubicBezTo>
                  <a:pt x="1838" y="124"/>
                  <a:pt x="1840" y="129"/>
                  <a:pt x="1841" y="127"/>
                </a:cubicBezTo>
                <a:cubicBezTo>
                  <a:pt x="1836" y="127"/>
                  <a:pt x="1833" y="115"/>
                  <a:pt x="1839" y="114"/>
                </a:cubicBezTo>
                <a:cubicBezTo>
                  <a:pt x="1841" y="117"/>
                  <a:pt x="1841" y="118"/>
                  <a:pt x="1846" y="118"/>
                </a:cubicBezTo>
                <a:cubicBezTo>
                  <a:pt x="1849" y="113"/>
                  <a:pt x="1844" y="113"/>
                  <a:pt x="1844" y="109"/>
                </a:cubicBezTo>
                <a:cubicBezTo>
                  <a:pt x="1851" y="102"/>
                  <a:pt x="1846" y="91"/>
                  <a:pt x="1849" y="80"/>
                </a:cubicBezTo>
                <a:cubicBezTo>
                  <a:pt x="1878" y="56"/>
                  <a:pt x="1836" y="32"/>
                  <a:pt x="1820" y="16"/>
                </a:cubicBezTo>
                <a:cubicBezTo>
                  <a:pt x="1818" y="16"/>
                  <a:pt x="1821" y="20"/>
                  <a:pt x="1818" y="20"/>
                </a:cubicBezTo>
                <a:cubicBezTo>
                  <a:pt x="1774" y="16"/>
                  <a:pt x="1732" y="20"/>
                  <a:pt x="1690" y="20"/>
                </a:cubicBezTo>
                <a:cubicBezTo>
                  <a:pt x="1648" y="21"/>
                  <a:pt x="1607" y="19"/>
                  <a:pt x="1566" y="17"/>
                </a:cubicBezTo>
                <a:cubicBezTo>
                  <a:pt x="1558" y="17"/>
                  <a:pt x="1549" y="17"/>
                  <a:pt x="1540" y="17"/>
                </a:cubicBezTo>
                <a:cubicBezTo>
                  <a:pt x="1498" y="22"/>
                  <a:pt x="1443" y="22"/>
                  <a:pt x="1396" y="26"/>
                </a:cubicBezTo>
                <a:cubicBezTo>
                  <a:pt x="1394" y="28"/>
                  <a:pt x="1392" y="29"/>
                  <a:pt x="1388" y="29"/>
                </a:cubicBezTo>
                <a:cubicBezTo>
                  <a:pt x="1354" y="6"/>
                  <a:pt x="1300" y="32"/>
                  <a:pt x="1252" y="23"/>
                </a:cubicBezTo>
                <a:cubicBezTo>
                  <a:pt x="1229" y="0"/>
                  <a:pt x="1194" y="33"/>
                  <a:pt x="1162" y="21"/>
                </a:cubicBezTo>
                <a:cubicBezTo>
                  <a:pt x="1159" y="20"/>
                  <a:pt x="1157" y="15"/>
                  <a:pt x="1153" y="15"/>
                </a:cubicBezTo>
                <a:cubicBezTo>
                  <a:pt x="1138" y="12"/>
                  <a:pt x="1123" y="23"/>
                  <a:pt x="1107" y="21"/>
                </a:cubicBezTo>
                <a:cubicBezTo>
                  <a:pt x="1087" y="10"/>
                  <a:pt x="1064" y="17"/>
                  <a:pt x="1047" y="19"/>
                </a:cubicBezTo>
                <a:cubicBezTo>
                  <a:pt x="1032" y="21"/>
                  <a:pt x="1022" y="18"/>
                  <a:pt x="1009" y="15"/>
                </a:cubicBezTo>
                <a:cubicBezTo>
                  <a:pt x="983" y="7"/>
                  <a:pt x="954" y="28"/>
                  <a:pt x="921" y="21"/>
                </a:cubicBezTo>
                <a:cubicBezTo>
                  <a:pt x="917" y="20"/>
                  <a:pt x="915" y="16"/>
                  <a:pt x="911" y="15"/>
                </a:cubicBezTo>
                <a:cubicBezTo>
                  <a:pt x="842" y="26"/>
                  <a:pt x="779" y="31"/>
                  <a:pt x="720" y="34"/>
                </a:cubicBezTo>
                <a:cubicBezTo>
                  <a:pt x="721" y="34"/>
                  <a:pt x="721" y="35"/>
                  <a:pt x="720" y="36"/>
                </a:cubicBezTo>
                <a:cubicBezTo>
                  <a:pt x="662" y="41"/>
                  <a:pt x="607" y="33"/>
                  <a:pt x="540" y="41"/>
                </a:cubicBezTo>
                <a:cubicBezTo>
                  <a:pt x="550" y="44"/>
                  <a:pt x="557" y="40"/>
                  <a:pt x="565" y="44"/>
                </a:cubicBezTo>
                <a:cubicBezTo>
                  <a:pt x="541" y="45"/>
                  <a:pt x="508" y="48"/>
                  <a:pt x="488" y="43"/>
                </a:cubicBezTo>
                <a:cubicBezTo>
                  <a:pt x="493" y="42"/>
                  <a:pt x="497" y="43"/>
                  <a:pt x="500" y="42"/>
                </a:cubicBezTo>
                <a:cubicBezTo>
                  <a:pt x="499" y="40"/>
                  <a:pt x="497" y="41"/>
                  <a:pt x="496" y="41"/>
                </a:cubicBezTo>
                <a:cubicBezTo>
                  <a:pt x="496" y="38"/>
                  <a:pt x="501" y="41"/>
                  <a:pt x="500" y="38"/>
                </a:cubicBezTo>
                <a:cubicBezTo>
                  <a:pt x="470" y="33"/>
                  <a:pt x="437" y="27"/>
                  <a:pt x="397" y="29"/>
                </a:cubicBezTo>
                <a:cubicBezTo>
                  <a:pt x="396" y="26"/>
                  <a:pt x="394" y="23"/>
                  <a:pt x="392" y="21"/>
                </a:cubicBezTo>
                <a:cubicBezTo>
                  <a:pt x="354" y="16"/>
                  <a:pt x="312" y="27"/>
                  <a:pt x="276" y="31"/>
                </a:cubicBezTo>
                <a:cubicBezTo>
                  <a:pt x="292" y="32"/>
                  <a:pt x="308" y="27"/>
                  <a:pt x="323" y="34"/>
                </a:cubicBezTo>
                <a:cubicBezTo>
                  <a:pt x="316" y="39"/>
                  <a:pt x="307" y="36"/>
                  <a:pt x="297" y="36"/>
                </a:cubicBezTo>
                <a:cubicBezTo>
                  <a:pt x="298" y="36"/>
                  <a:pt x="299" y="35"/>
                  <a:pt x="299" y="34"/>
                </a:cubicBezTo>
                <a:cubicBezTo>
                  <a:pt x="295" y="36"/>
                  <a:pt x="286" y="32"/>
                  <a:pt x="282" y="36"/>
                </a:cubicBezTo>
                <a:cubicBezTo>
                  <a:pt x="284" y="36"/>
                  <a:pt x="287" y="35"/>
                  <a:pt x="287" y="37"/>
                </a:cubicBezTo>
                <a:cubicBezTo>
                  <a:pt x="271" y="38"/>
                  <a:pt x="251" y="35"/>
                  <a:pt x="231" y="41"/>
                </a:cubicBezTo>
                <a:cubicBezTo>
                  <a:pt x="247" y="42"/>
                  <a:pt x="261" y="41"/>
                  <a:pt x="278" y="41"/>
                </a:cubicBezTo>
                <a:cubicBezTo>
                  <a:pt x="269" y="46"/>
                  <a:pt x="261" y="40"/>
                  <a:pt x="255" y="47"/>
                </a:cubicBezTo>
                <a:cubicBezTo>
                  <a:pt x="284" y="45"/>
                  <a:pt x="313" y="43"/>
                  <a:pt x="335" y="49"/>
                </a:cubicBezTo>
                <a:cubicBezTo>
                  <a:pt x="313" y="64"/>
                  <a:pt x="264" y="54"/>
                  <a:pt x="237" y="64"/>
                </a:cubicBezTo>
                <a:cubicBezTo>
                  <a:pt x="229" y="63"/>
                  <a:pt x="213" y="61"/>
                  <a:pt x="200" y="65"/>
                </a:cubicBezTo>
                <a:cubicBezTo>
                  <a:pt x="171" y="72"/>
                  <a:pt x="129" y="70"/>
                  <a:pt x="97" y="77"/>
                </a:cubicBezTo>
                <a:cubicBezTo>
                  <a:pt x="141" y="78"/>
                  <a:pt x="204" y="65"/>
                  <a:pt x="251" y="74"/>
                </a:cubicBezTo>
                <a:cubicBezTo>
                  <a:pt x="255" y="75"/>
                  <a:pt x="262" y="72"/>
                  <a:pt x="266" y="79"/>
                </a:cubicBezTo>
                <a:cubicBezTo>
                  <a:pt x="262" y="81"/>
                  <a:pt x="261" y="80"/>
                  <a:pt x="256" y="81"/>
                </a:cubicBezTo>
                <a:cubicBezTo>
                  <a:pt x="256" y="80"/>
                  <a:pt x="258" y="77"/>
                  <a:pt x="255" y="78"/>
                </a:cubicBezTo>
                <a:cubicBezTo>
                  <a:pt x="242" y="85"/>
                  <a:pt x="223" y="83"/>
                  <a:pt x="205" y="85"/>
                </a:cubicBezTo>
                <a:cubicBezTo>
                  <a:pt x="213" y="91"/>
                  <a:pt x="231" y="86"/>
                  <a:pt x="243" y="88"/>
                </a:cubicBezTo>
                <a:cubicBezTo>
                  <a:pt x="243" y="89"/>
                  <a:pt x="242" y="88"/>
                  <a:pt x="242" y="89"/>
                </a:cubicBezTo>
                <a:cubicBezTo>
                  <a:pt x="249" y="88"/>
                  <a:pt x="272" y="87"/>
                  <a:pt x="280" y="90"/>
                </a:cubicBezTo>
                <a:cubicBezTo>
                  <a:pt x="251" y="94"/>
                  <a:pt x="214" y="90"/>
                  <a:pt x="195" y="96"/>
                </a:cubicBezTo>
                <a:cubicBezTo>
                  <a:pt x="211" y="97"/>
                  <a:pt x="222" y="94"/>
                  <a:pt x="231" y="96"/>
                </a:cubicBezTo>
                <a:cubicBezTo>
                  <a:pt x="185" y="104"/>
                  <a:pt x="142" y="99"/>
                  <a:pt x="96" y="106"/>
                </a:cubicBezTo>
                <a:cubicBezTo>
                  <a:pt x="145" y="107"/>
                  <a:pt x="180" y="101"/>
                  <a:pt x="227" y="104"/>
                </a:cubicBezTo>
                <a:cubicBezTo>
                  <a:pt x="220" y="107"/>
                  <a:pt x="203" y="104"/>
                  <a:pt x="201" y="107"/>
                </a:cubicBezTo>
                <a:cubicBezTo>
                  <a:pt x="199" y="108"/>
                  <a:pt x="210" y="105"/>
                  <a:pt x="212" y="109"/>
                </a:cubicBezTo>
                <a:cubicBezTo>
                  <a:pt x="180" y="117"/>
                  <a:pt x="128" y="110"/>
                  <a:pt x="100" y="117"/>
                </a:cubicBezTo>
                <a:cubicBezTo>
                  <a:pt x="85" y="117"/>
                  <a:pt x="82" y="120"/>
                  <a:pt x="70" y="119"/>
                </a:cubicBezTo>
                <a:cubicBezTo>
                  <a:pt x="71" y="119"/>
                  <a:pt x="73" y="119"/>
                  <a:pt x="73" y="118"/>
                </a:cubicBezTo>
                <a:cubicBezTo>
                  <a:pt x="66" y="119"/>
                  <a:pt x="52" y="120"/>
                  <a:pt x="47" y="123"/>
                </a:cubicBezTo>
                <a:cubicBezTo>
                  <a:pt x="76" y="122"/>
                  <a:pt x="113" y="119"/>
                  <a:pt x="143" y="125"/>
                </a:cubicBezTo>
                <a:cubicBezTo>
                  <a:pt x="143" y="128"/>
                  <a:pt x="136" y="126"/>
                  <a:pt x="139" y="129"/>
                </a:cubicBezTo>
                <a:cubicBezTo>
                  <a:pt x="141" y="130"/>
                  <a:pt x="149" y="130"/>
                  <a:pt x="151" y="129"/>
                </a:cubicBezTo>
                <a:cubicBezTo>
                  <a:pt x="150" y="128"/>
                  <a:pt x="145" y="130"/>
                  <a:pt x="146" y="127"/>
                </a:cubicBezTo>
                <a:cubicBezTo>
                  <a:pt x="161" y="129"/>
                  <a:pt x="173" y="126"/>
                  <a:pt x="186" y="128"/>
                </a:cubicBezTo>
                <a:cubicBezTo>
                  <a:pt x="185" y="128"/>
                  <a:pt x="181" y="127"/>
                  <a:pt x="182" y="129"/>
                </a:cubicBezTo>
                <a:cubicBezTo>
                  <a:pt x="195" y="129"/>
                  <a:pt x="202" y="127"/>
                  <a:pt x="217" y="131"/>
                </a:cubicBezTo>
                <a:cubicBezTo>
                  <a:pt x="207" y="132"/>
                  <a:pt x="197" y="136"/>
                  <a:pt x="185" y="134"/>
                </a:cubicBezTo>
                <a:cubicBezTo>
                  <a:pt x="188" y="134"/>
                  <a:pt x="190" y="133"/>
                  <a:pt x="190" y="132"/>
                </a:cubicBezTo>
                <a:cubicBezTo>
                  <a:pt x="179" y="128"/>
                  <a:pt x="170" y="137"/>
                  <a:pt x="159" y="134"/>
                </a:cubicBezTo>
                <a:cubicBezTo>
                  <a:pt x="161" y="133"/>
                  <a:pt x="164" y="135"/>
                  <a:pt x="164" y="133"/>
                </a:cubicBezTo>
                <a:cubicBezTo>
                  <a:pt x="158" y="129"/>
                  <a:pt x="157" y="135"/>
                  <a:pt x="151" y="135"/>
                </a:cubicBezTo>
                <a:cubicBezTo>
                  <a:pt x="151" y="133"/>
                  <a:pt x="153" y="134"/>
                  <a:pt x="153" y="133"/>
                </a:cubicBezTo>
                <a:cubicBezTo>
                  <a:pt x="145" y="134"/>
                  <a:pt x="138" y="130"/>
                  <a:pt x="129" y="130"/>
                </a:cubicBezTo>
                <a:cubicBezTo>
                  <a:pt x="133" y="129"/>
                  <a:pt x="138" y="131"/>
                  <a:pt x="137" y="128"/>
                </a:cubicBezTo>
                <a:cubicBezTo>
                  <a:pt x="108" y="126"/>
                  <a:pt x="81" y="128"/>
                  <a:pt x="53" y="129"/>
                </a:cubicBezTo>
                <a:cubicBezTo>
                  <a:pt x="61" y="130"/>
                  <a:pt x="67" y="129"/>
                  <a:pt x="70" y="135"/>
                </a:cubicBezTo>
                <a:cubicBezTo>
                  <a:pt x="61" y="134"/>
                  <a:pt x="42" y="135"/>
                  <a:pt x="33" y="136"/>
                </a:cubicBezTo>
                <a:cubicBezTo>
                  <a:pt x="40" y="136"/>
                  <a:pt x="36" y="136"/>
                  <a:pt x="33" y="137"/>
                </a:cubicBezTo>
                <a:cubicBezTo>
                  <a:pt x="78" y="136"/>
                  <a:pt x="141" y="135"/>
                  <a:pt x="178" y="138"/>
                </a:cubicBezTo>
                <a:cubicBezTo>
                  <a:pt x="132" y="145"/>
                  <a:pt x="98" y="137"/>
                  <a:pt x="58" y="143"/>
                </a:cubicBezTo>
                <a:cubicBezTo>
                  <a:pt x="62" y="144"/>
                  <a:pt x="68" y="142"/>
                  <a:pt x="71" y="144"/>
                </a:cubicBezTo>
                <a:cubicBezTo>
                  <a:pt x="70" y="146"/>
                  <a:pt x="67" y="143"/>
                  <a:pt x="66" y="146"/>
                </a:cubicBezTo>
                <a:cubicBezTo>
                  <a:pt x="70" y="147"/>
                  <a:pt x="76" y="145"/>
                  <a:pt x="78" y="147"/>
                </a:cubicBezTo>
                <a:cubicBezTo>
                  <a:pt x="71" y="149"/>
                  <a:pt x="61" y="146"/>
                  <a:pt x="55" y="149"/>
                </a:cubicBezTo>
                <a:cubicBezTo>
                  <a:pt x="83" y="150"/>
                  <a:pt x="103" y="150"/>
                  <a:pt x="126" y="150"/>
                </a:cubicBezTo>
                <a:cubicBezTo>
                  <a:pt x="123" y="145"/>
                  <a:pt x="109" y="150"/>
                  <a:pt x="105" y="147"/>
                </a:cubicBezTo>
                <a:cubicBezTo>
                  <a:pt x="116" y="147"/>
                  <a:pt x="131" y="146"/>
                  <a:pt x="141" y="149"/>
                </a:cubicBezTo>
                <a:cubicBezTo>
                  <a:pt x="135" y="149"/>
                  <a:pt x="131" y="150"/>
                  <a:pt x="128" y="149"/>
                </a:cubicBezTo>
                <a:cubicBezTo>
                  <a:pt x="127" y="151"/>
                  <a:pt x="129" y="151"/>
                  <a:pt x="129" y="152"/>
                </a:cubicBezTo>
                <a:cubicBezTo>
                  <a:pt x="122" y="155"/>
                  <a:pt x="115" y="148"/>
                  <a:pt x="109" y="156"/>
                </a:cubicBezTo>
                <a:cubicBezTo>
                  <a:pt x="114" y="156"/>
                  <a:pt x="121" y="154"/>
                  <a:pt x="124" y="157"/>
                </a:cubicBezTo>
                <a:cubicBezTo>
                  <a:pt x="120" y="160"/>
                  <a:pt x="100" y="161"/>
                  <a:pt x="98" y="159"/>
                </a:cubicBezTo>
                <a:cubicBezTo>
                  <a:pt x="78" y="162"/>
                  <a:pt x="61" y="161"/>
                  <a:pt x="42" y="163"/>
                </a:cubicBezTo>
                <a:cubicBezTo>
                  <a:pt x="34" y="164"/>
                  <a:pt x="15" y="165"/>
                  <a:pt x="17" y="166"/>
                </a:cubicBezTo>
                <a:cubicBezTo>
                  <a:pt x="20" y="167"/>
                  <a:pt x="23" y="167"/>
                  <a:pt x="26" y="165"/>
                </a:cubicBezTo>
                <a:cubicBezTo>
                  <a:pt x="45" y="171"/>
                  <a:pt x="71" y="166"/>
                  <a:pt x="93" y="174"/>
                </a:cubicBezTo>
                <a:cubicBezTo>
                  <a:pt x="79" y="173"/>
                  <a:pt x="59" y="175"/>
                  <a:pt x="40" y="176"/>
                </a:cubicBezTo>
                <a:cubicBezTo>
                  <a:pt x="57" y="182"/>
                  <a:pt x="79" y="177"/>
                  <a:pt x="95" y="182"/>
                </a:cubicBezTo>
                <a:cubicBezTo>
                  <a:pt x="94" y="182"/>
                  <a:pt x="92" y="181"/>
                  <a:pt x="91" y="183"/>
                </a:cubicBezTo>
                <a:cubicBezTo>
                  <a:pt x="117" y="182"/>
                  <a:pt x="137" y="185"/>
                  <a:pt x="160" y="185"/>
                </a:cubicBezTo>
                <a:cubicBezTo>
                  <a:pt x="161" y="188"/>
                  <a:pt x="158" y="189"/>
                  <a:pt x="160" y="190"/>
                </a:cubicBezTo>
                <a:cubicBezTo>
                  <a:pt x="162" y="189"/>
                  <a:pt x="170" y="189"/>
                  <a:pt x="174" y="191"/>
                </a:cubicBezTo>
                <a:cubicBezTo>
                  <a:pt x="132" y="191"/>
                  <a:pt x="110" y="190"/>
                  <a:pt x="78" y="189"/>
                </a:cubicBezTo>
                <a:cubicBezTo>
                  <a:pt x="55" y="188"/>
                  <a:pt x="17" y="184"/>
                  <a:pt x="0" y="187"/>
                </a:cubicBezTo>
                <a:cubicBezTo>
                  <a:pt x="3" y="192"/>
                  <a:pt x="10" y="186"/>
                  <a:pt x="12" y="191"/>
                </a:cubicBezTo>
                <a:cubicBezTo>
                  <a:pt x="9" y="190"/>
                  <a:pt x="1" y="190"/>
                  <a:pt x="0" y="191"/>
                </a:cubicBezTo>
                <a:cubicBezTo>
                  <a:pt x="13" y="194"/>
                  <a:pt x="23" y="193"/>
                  <a:pt x="33" y="192"/>
                </a:cubicBezTo>
                <a:cubicBezTo>
                  <a:pt x="32" y="192"/>
                  <a:pt x="30" y="193"/>
                  <a:pt x="30" y="191"/>
                </a:cubicBezTo>
                <a:cubicBezTo>
                  <a:pt x="66" y="194"/>
                  <a:pt x="99" y="192"/>
                  <a:pt x="137" y="198"/>
                </a:cubicBezTo>
                <a:cubicBezTo>
                  <a:pt x="116" y="199"/>
                  <a:pt x="103" y="193"/>
                  <a:pt x="82" y="197"/>
                </a:cubicBezTo>
                <a:cubicBezTo>
                  <a:pt x="161" y="202"/>
                  <a:pt x="239" y="201"/>
                  <a:pt x="302" y="207"/>
                </a:cubicBezTo>
                <a:cubicBezTo>
                  <a:pt x="258" y="209"/>
                  <a:pt x="205" y="205"/>
                  <a:pt x="166" y="206"/>
                </a:cubicBezTo>
                <a:cubicBezTo>
                  <a:pt x="136" y="206"/>
                  <a:pt x="103" y="198"/>
                  <a:pt x="82" y="206"/>
                </a:cubicBezTo>
                <a:cubicBezTo>
                  <a:pt x="150" y="212"/>
                  <a:pt x="231" y="209"/>
                  <a:pt x="303" y="212"/>
                </a:cubicBezTo>
                <a:cubicBezTo>
                  <a:pt x="317" y="213"/>
                  <a:pt x="332" y="211"/>
                  <a:pt x="342" y="214"/>
                </a:cubicBezTo>
                <a:cubicBezTo>
                  <a:pt x="346" y="216"/>
                  <a:pt x="349" y="219"/>
                  <a:pt x="353" y="220"/>
                </a:cubicBezTo>
                <a:cubicBezTo>
                  <a:pt x="368" y="224"/>
                  <a:pt x="381" y="219"/>
                  <a:pt x="394" y="227"/>
                </a:cubicBezTo>
                <a:cubicBezTo>
                  <a:pt x="392" y="227"/>
                  <a:pt x="390" y="226"/>
                  <a:pt x="390" y="228"/>
                </a:cubicBezTo>
                <a:cubicBezTo>
                  <a:pt x="393" y="228"/>
                  <a:pt x="395" y="228"/>
                  <a:pt x="396" y="226"/>
                </a:cubicBezTo>
                <a:cubicBezTo>
                  <a:pt x="398" y="232"/>
                  <a:pt x="410" y="226"/>
                  <a:pt x="414" y="231"/>
                </a:cubicBezTo>
                <a:cubicBezTo>
                  <a:pt x="413" y="231"/>
                  <a:pt x="411" y="230"/>
                  <a:pt x="411" y="232"/>
                </a:cubicBezTo>
                <a:cubicBezTo>
                  <a:pt x="422" y="231"/>
                  <a:pt x="423" y="220"/>
                  <a:pt x="438" y="219"/>
                </a:cubicBezTo>
                <a:cubicBezTo>
                  <a:pt x="437" y="217"/>
                  <a:pt x="432" y="219"/>
                  <a:pt x="432" y="217"/>
                </a:cubicBezTo>
                <a:cubicBezTo>
                  <a:pt x="535" y="209"/>
                  <a:pt x="643" y="214"/>
                  <a:pt x="723" y="209"/>
                </a:cubicBezTo>
                <a:cubicBezTo>
                  <a:pt x="766" y="214"/>
                  <a:pt x="839" y="202"/>
                  <a:pt x="883" y="211"/>
                </a:cubicBezTo>
                <a:cubicBezTo>
                  <a:pt x="881" y="211"/>
                  <a:pt x="880" y="212"/>
                  <a:pt x="880" y="213"/>
                </a:cubicBezTo>
                <a:cubicBezTo>
                  <a:pt x="884" y="210"/>
                  <a:pt x="895" y="214"/>
                  <a:pt x="885" y="215"/>
                </a:cubicBezTo>
                <a:cubicBezTo>
                  <a:pt x="893" y="215"/>
                  <a:pt x="895" y="217"/>
                  <a:pt x="902" y="218"/>
                </a:cubicBezTo>
                <a:cubicBezTo>
                  <a:pt x="900" y="219"/>
                  <a:pt x="898" y="219"/>
                  <a:pt x="897" y="220"/>
                </a:cubicBezTo>
                <a:cubicBezTo>
                  <a:pt x="917" y="216"/>
                  <a:pt x="927" y="217"/>
                  <a:pt x="941" y="217"/>
                </a:cubicBezTo>
                <a:cubicBezTo>
                  <a:pt x="939" y="217"/>
                  <a:pt x="937" y="217"/>
                  <a:pt x="937" y="216"/>
                </a:cubicBezTo>
                <a:cubicBezTo>
                  <a:pt x="942" y="215"/>
                  <a:pt x="946" y="215"/>
                  <a:pt x="944" y="218"/>
                </a:cubicBezTo>
                <a:cubicBezTo>
                  <a:pt x="947" y="214"/>
                  <a:pt x="952" y="221"/>
                  <a:pt x="950" y="216"/>
                </a:cubicBezTo>
                <a:close/>
                <a:moveTo>
                  <a:pt x="948" y="212"/>
                </a:moveTo>
                <a:cubicBezTo>
                  <a:pt x="948" y="210"/>
                  <a:pt x="951" y="210"/>
                  <a:pt x="953" y="210"/>
                </a:cubicBezTo>
                <a:cubicBezTo>
                  <a:pt x="950" y="209"/>
                  <a:pt x="945" y="208"/>
                  <a:pt x="941" y="209"/>
                </a:cubicBezTo>
                <a:cubicBezTo>
                  <a:pt x="945" y="206"/>
                  <a:pt x="959" y="203"/>
                  <a:pt x="960" y="210"/>
                </a:cubicBezTo>
                <a:cubicBezTo>
                  <a:pt x="955" y="210"/>
                  <a:pt x="951" y="214"/>
                  <a:pt x="948" y="212"/>
                </a:cubicBezTo>
                <a:close/>
                <a:moveTo>
                  <a:pt x="1032" y="206"/>
                </a:moveTo>
                <a:cubicBezTo>
                  <a:pt x="1036" y="201"/>
                  <a:pt x="1047" y="205"/>
                  <a:pt x="1053" y="206"/>
                </a:cubicBezTo>
                <a:cubicBezTo>
                  <a:pt x="1050" y="213"/>
                  <a:pt x="1037" y="205"/>
                  <a:pt x="1032" y="206"/>
                </a:cubicBezTo>
                <a:close/>
                <a:moveTo>
                  <a:pt x="782" y="202"/>
                </a:moveTo>
                <a:cubicBezTo>
                  <a:pt x="715" y="206"/>
                  <a:pt x="643" y="210"/>
                  <a:pt x="580" y="206"/>
                </a:cubicBezTo>
                <a:cubicBezTo>
                  <a:pt x="539" y="203"/>
                  <a:pt x="499" y="216"/>
                  <a:pt x="462" y="207"/>
                </a:cubicBezTo>
                <a:cubicBezTo>
                  <a:pt x="474" y="203"/>
                  <a:pt x="515" y="203"/>
                  <a:pt x="531" y="207"/>
                </a:cubicBezTo>
                <a:cubicBezTo>
                  <a:pt x="530" y="204"/>
                  <a:pt x="532" y="204"/>
                  <a:pt x="532" y="207"/>
                </a:cubicBezTo>
                <a:cubicBezTo>
                  <a:pt x="614" y="202"/>
                  <a:pt x="689" y="205"/>
                  <a:pt x="782" y="202"/>
                </a:cubicBezTo>
                <a:close/>
                <a:moveTo>
                  <a:pt x="325" y="207"/>
                </a:moveTo>
                <a:cubicBezTo>
                  <a:pt x="326" y="204"/>
                  <a:pt x="330" y="204"/>
                  <a:pt x="334" y="206"/>
                </a:cubicBezTo>
                <a:cubicBezTo>
                  <a:pt x="331" y="209"/>
                  <a:pt x="329" y="206"/>
                  <a:pt x="325" y="207"/>
                </a:cubicBezTo>
                <a:close/>
                <a:moveTo>
                  <a:pt x="160" y="198"/>
                </a:moveTo>
                <a:cubicBezTo>
                  <a:pt x="179" y="196"/>
                  <a:pt x="205" y="197"/>
                  <a:pt x="212" y="196"/>
                </a:cubicBezTo>
                <a:cubicBezTo>
                  <a:pt x="202" y="201"/>
                  <a:pt x="174" y="197"/>
                  <a:pt x="160" y="198"/>
                </a:cubicBezTo>
                <a:close/>
                <a:moveTo>
                  <a:pt x="156" y="199"/>
                </a:moveTo>
                <a:cubicBezTo>
                  <a:pt x="151" y="197"/>
                  <a:pt x="146" y="198"/>
                  <a:pt x="138" y="198"/>
                </a:cubicBezTo>
                <a:cubicBezTo>
                  <a:pt x="142" y="197"/>
                  <a:pt x="153" y="195"/>
                  <a:pt x="156" y="199"/>
                </a:cubicBezTo>
                <a:close/>
                <a:moveTo>
                  <a:pt x="485" y="193"/>
                </a:moveTo>
                <a:cubicBezTo>
                  <a:pt x="487" y="193"/>
                  <a:pt x="493" y="193"/>
                  <a:pt x="498" y="192"/>
                </a:cubicBezTo>
                <a:cubicBezTo>
                  <a:pt x="495" y="196"/>
                  <a:pt x="488" y="195"/>
                  <a:pt x="485" y="193"/>
                </a:cubicBezTo>
                <a:close/>
                <a:moveTo>
                  <a:pt x="499" y="192"/>
                </a:moveTo>
                <a:cubicBezTo>
                  <a:pt x="502" y="193"/>
                  <a:pt x="510" y="192"/>
                  <a:pt x="516" y="192"/>
                </a:cubicBezTo>
                <a:cubicBezTo>
                  <a:pt x="513" y="193"/>
                  <a:pt x="503" y="196"/>
                  <a:pt x="499" y="192"/>
                </a:cubicBezTo>
                <a:close/>
                <a:moveTo>
                  <a:pt x="277" y="191"/>
                </a:moveTo>
                <a:cubicBezTo>
                  <a:pt x="273" y="192"/>
                  <a:pt x="264" y="193"/>
                  <a:pt x="258" y="191"/>
                </a:cubicBezTo>
                <a:cubicBezTo>
                  <a:pt x="261" y="191"/>
                  <a:pt x="271" y="190"/>
                  <a:pt x="277" y="191"/>
                </a:cubicBezTo>
                <a:close/>
                <a:moveTo>
                  <a:pt x="252" y="193"/>
                </a:moveTo>
                <a:cubicBezTo>
                  <a:pt x="250" y="193"/>
                  <a:pt x="251" y="192"/>
                  <a:pt x="251" y="191"/>
                </a:cubicBezTo>
                <a:cubicBezTo>
                  <a:pt x="248" y="192"/>
                  <a:pt x="246" y="192"/>
                  <a:pt x="243" y="191"/>
                </a:cubicBezTo>
                <a:cubicBezTo>
                  <a:pt x="244" y="190"/>
                  <a:pt x="251" y="190"/>
                  <a:pt x="252" y="191"/>
                </a:cubicBezTo>
                <a:lnTo>
                  <a:pt x="252" y="193"/>
                </a:lnTo>
                <a:close/>
                <a:moveTo>
                  <a:pt x="209" y="191"/>
                </a:moveTo>
                <a:cubicBezTo>
                  <a:pt x="216" y="189"/>
                  <a:pt x="222" y="191"/>
                  <a:pt x="231" y="190"/>
                </a:cubicBezTo>
                <a:cubicBezTo>
                  <a:pt x="235" y="191"/>
                  <a:pt x="240" y="189"/>
                  <a:pt x="242" y="191"/>
                </a:cubicBezTo>
                <a:cubicBezTo>
                  <a:pt x="230" y="191"/>
                  <a:pt x="230" y="191"/>
                  <a:pt x="230" y="191"/>
                </a:cubicBezTo>
                <a:cubicBezTo>
                  <a:pt x="225" y="191"/>
                  <a:pt x="212" y="192"/>
                  <a:pt x="209" y="191"/>
                </a:cubicBezTo>
                <a:close/>
                <a:moveTo>
                  <a:pt x="188" y="192"/>
                </a:moveTo>
                <a:cubicBezTo>
                  <a:pt x="186" y="190"/>
                  <a:pt x="182" y="191"/>
                  <a:pt x="179" y="191"/>
                </a:cubicBezTo>
                <a:cubicBezTo>
                  <a:pt x="177" y="189"/>
                  <a:pt x="186" y="192"/>
                  <a:pt x="187" y="189"/>
                </a:cubicBezTo>
                <a:cubicBezTo>
                  <a:pt x="179" y="188"/>
                  <a:pt x="169" y="189"/>
                  <a:pt x="162" y="188"/>
                </a:cubicBezTo>
                <a:cubicBezTo>
                  <a:pt x="171" y="183"/>
                  <a:pt x="181" y="188"/>
                  <a:pt x="192" y="187"/>
                </a:cubicBezTo>
                <a:cubicBezTo>
                  <a:pt x="194" y="188"/>
                  <a:pt x="186" y="188"/>
                  <a:pt x="188" y="192"/>
                </a:cubicBezTo>
                <a:close/>
                <a:moveTo>
                  <a:pt x="104" y="147"/>
                </a:moveTo>
                <a:cubicBezTo>
                  <a:pt x="101" y="147"/>
                  <a:pt x="94" y="149"/>
                  <a:pt x="89" y="147"/>
                </a:cubicBezTo>
                <a:cubicBezTo>
                  <a:pt x="96" y="146"/>
                  <a:pt x="99" y="145"/>
                  <a:pt x="105" y="144"/>
                </a:cubicBezTo>
                <a:cubicBezTo>
                  <a:pt x="105" y="146"/>
                  <a:pt x="101" y="147"/>
                  <a:pt x="104" y="147"/>
                </a:cubicBezTo>
                <a:close/>
                <a:moveTo>
                  <a:pt x="72" y="145"/>
                </a:moveTo>
                <a:cubicBezTo>
                  <a:pt x="74" y="142"/>
                  <a:pt x="83" y="143"/>
                  <a:pt x="88" y="144"/>
                </a:cubicBezTo>
                <a:cubicBezTo>
                  <a:pt x="87" y="146"/>
                  <a:pt x="83" y="145"/>
                  <a:pt x="81" y="145"/>
                </a:cubicBezTo>
                <a:cubicBezTo>
                  <a:pt x="81" y="147"/>
                  <a:pt x="86" y="146"/>
                  <a:pt x="88" y="146"/>
                </a:cubicBezTo>
                <a:cubicBezTo>
                  <a:pt x="82" y="151"/>
                  <a:pt x="81" y="144"/>
                  <a:pt x="72" y="145"/>
                </a:cubicBezTo>
                <a:close/>
                <a:moveTo>
                  <a:pt x="460" y="132"/>
                </a:moveTo>
                <a:cubicBezTo>
                  <a:pt x="469" y="130"/>
                  <a:pt x="478" y="130"/>
                  <a:pt x="486" y="131"/>
                </a:cubicBezTo>
                <a:cubicBezTo>
                  <a:pt x="481" y="135"/>
                  <a:pt x="467" y="133"/>
                  <a:pt x="460" y="132"/>
                </a:cubicBezTo>
                <a:close/>
                <a:moveTo>
                  <a:pt x="475" y="93"/>
                </a:moveTo>
                <a:cubicBezTo>
                  <a:pt x="481" y="95"/>
                  <a:pt x="490" y="91"/>
                  <a:pt x="498" y="91"/>
                </a:cubicBezTo>
                <a:cubicBezTo>
                  <a:pt x="495" y="97"/>
                  <a:pt x="478" y="96"/>
                  <a:pt x="475" y="93"/>
                </a:cubicBezTo>
                <a:close/>
                <a:moveTo>
                  <a:pt x="508" y="90"/>
                </a:moveTo>
                <a:cubicBezTo>
                  <a:pt x="498" y="96"/>
                  <a:pt x="505" y="87"/>
                  <a:pt x="508" y="89"/>
                </a:cubicBezTo>
                <a:cubicBezTo>
                  <a:pt x="508" y="89"/>
                  <a:pt x="509" y="90"/>
                  <a:pt x="508" y="90"/>
                </a:cubicBezTo>
                <a:close/>
                <a:moveTo>
                  <a:pt x="537" y="87"/>
                </a:moveTo>
                <a:cubicBezTo>
                  <a:pt x="539" y="85"/>
                  <a:pt x="542" y="85"/>
                  <a:pt x="537" y="85"/>
                </a:cubicBezTo>
                <a:cubicBezTo>
                  <a:pt x="542" y="83"/>
                  <a:pt x="549" y="84"/>
                  <a:pt x="554" y="85"/>
                </a:cubicBezTo>
                <a:cubicBezTo>
                  <a:pt x="551" y="88"/>
                  <a:pt x="542" y="86"/>
                  <a:pt x="537" y="87"/>
                </a:cubicBezTo>
                <a:close/>
                <a:moveTo>
                  <a:pt x="536" y="87"/>
                </a:moveTo>
                <a:cubicBezTo>
                  <a:pt x="526" y="87"/>
                  <a:pt x="526" y="87"/>
                  <a:pt x="526" y="87"/>
                </a:cubicBezTo>
                <a:cubicBezTo>
                  <a:pt x="528" y="85"/>
                  <a:pt x="535" y="82"/>
                  <a:pt x="536" y="87"/>
                </a:cubicBezTo>
                <a:close/>
                <a:moveTo>
                  <a:pt x="428" y="87"/>
                </a:moveTo>
                <a:cubicBezTo>
                  <a:pt x="417" y="87"/>
                  <a:pt x="417" y="87"/>
                  <a:pt x="417" y="87"/>
                </a:cubicBezTo>
                <a:cubicBezTo>
                  <a:pt x="419" y="82"/>
                  <a:pt x="428" y="83"/>
                  <a:pt x="428" y="87"/>
                </a:cubicBezTo>
                <a:close/>
                <a:moveTo>
                  <a:pt x="340" y="84"/>
                </a:moveTo>
                <a:cubicBezTo>
                  <a:pt x="320" y="85"/>
                  <a:pt x="289" y="86"/>
                  <a:pt x="273" y="83"/>
                </a:cubicBezTo>
                <a:cubicBezTo>
                  <a:pt x="299" y="80"/>
                  <a:pt x="317" y="81"/>
                  <a:pt x="340" y="84"/>
                </a:cubicBezTo>
                <a:close/>
                <a:moveTo>
                  <a:pt x="589" y="71"/>
                </a:moveTo>
                <a:cubicBezTo>
                  <a:pt x="571" y="69"/>
                  <a:pt x="554" y="72"/>
                  <a:pt x="540" y="73"/>
                </a:cubicBezTo>
                <a:cubicBezTo>
                  <a:pt x="542" y="67"/>
                  <a:pt x="553" y="68"/>
                  <a:pt x="560" y="68"/>
                </a:cubicBezTo>
                <a:cubicBezTo>
                  <a:pt x="587" y="68"/>
                  <a:pt x="626" y="68"/>
                  <a:pt x="652" y="69"/>
                </a:cubicBezTo>
                <a:cubicBezTo>
                  <a:pt x="659" y="64"/>
                  <a:pt x="686" y="66"/>
                  <a:pt x="691" y="71"/>
                </a:cubicBezTo>
                <a:cubicBezTo>
                  <a:pt x="687" y="72"/>
                  <a:pt x="683" y="74"/>
                  <a:pt x="675" y="75"/>
                </a:cubicBezTo>
                <a:cubicBezTo>
                  <a:pt x="668" y="68"/>
                  <a:pt x="655" y="78"/>
                  <a:pt x="643" y="71"/>
                </a:cubicBezTo>
                <a:cubicBezTo>
                  <a:pt x="648" y="74"/>
                  <a:pt x="629" y="74"/>
                  <a:pt x="626" y="74"/>
                </a:cubicBezTo>
                <a:cubicBezTo>
                  <a:pt x="609" y="74"/>
                  <a:pt x="585" y="74"/>
                  <a:pt x="568" y="77"/>
                </a:cubicBezTo>
                <a:cubicBezTo>
                  <a:pt x="604" y="80"/>
                  <a:pt x="636" y="74"/>
                  <a:pt x="662" y="78"/>
                </a:cubicBezTo>
                <a:cubicBezTo>
                  <a:pt x="690" y="75"/>
                  <a:pt x="735" y="77"/>
                  <a:pt x="774" y="74"/>
                </a:cubicBezTo>
                <a:cubicBezTo>
                  <a:pt x="759" y="82"/>
                  <a:pt x="744" y="78"/>
                  <a:pt x="728" y="77"/>
                </a:cubicBezTo>
                <a:cubicBezTo>
                  <a:pt x="701" y="75"/>
                  <a:pt x="673" y="85"/>
                  <a:pt x="648" y="82"/>
                </a:cubicBezTo>
                <a:cubicBezTo>
                  <a:pt x="592" y="75"/>
                  <a:pt x="520" y="83"/>
                  <a:pt x="453" y="79"/>
                </a:cubicBezTo>
                <a:cubicBezTo>
                  <a:pt x="457" y="77"/>
                  <a:pt x="461" y="76"/>
                  <a:pt x="464" y="76"/>
                </a:cubicBezTo>
                <a:cubicBezTo>
                  <a:pt x="441" y="75"/>
                  <a:pt x="407" y="75"/>
                  <a:pt x="386" y="80"/>
                </a:cubicBezTo>
                <a:cubicBezTo>
                  <a:pt x="385" y="77"/>
                  <a:pt x="388" y="77"/>
                  <a:pt x="390" y="77"/>
                </a:cubicBezTo>
                <a:cubicBezTo>
                  <a:pt x="362" y="78"/>
                  <a:pt x="331" y="78"/>
                  <a:pt x="309" y="78"/>
                </a:cubicBezTo>
                <a:cubicBezTo>
                  <a:pt x="325" y="74"/>
                  <a:pt x="349" y="75"/>
                  <a:pt x="364" y="75"/>
                </a:cubicBezTo>
                <a:cubicBezTo>
                  <a:pt x="364" y="74"/>
                  <a:pt x="363" y="74"/>
                  <a:pt x="362" y="74"/>
                </a:cubicBezTo>
                <a:cubicBezTo>
                  <a:pt x="402" y="73"/>
                  <a:pt x="462" y="68"/>
                  <a:pt x="508" y="75"/>
                </a:cubicBezTo>
                <a:cubicBezTo>
                  <a:pt x="493" y="73"/>
                  <a:pt x="487" y="74"/>
                  <a:pt x="470" y="76"/>
                </a:cubicBezTo>
                <a:cubicBezTo>
                  <a:pt x="511" y="79"/>
                  <a:pt x="547" y="77"/>
                  <a:pt x="589" y="71"/>
                </a:cubicBezTo>
                <a:close/>
                <a:moveTo>
                  <a:pt x="709" y="68"/>
                </a:moveTo>
                <a:cubicBezTo>
                  <a:pt x="714" y="65"/>
                  <a:pt x="725" y="64"/>
                  <a:pt x="732" y="67"/>
                </a:cubicBezTo>
                <a:cubicBezTo>
                  <a:pt x="725" y="69"/>
                  <a:pt x="719" y="70"/>
                  <a:pt x="709" y="68"/>
                </a:cubicBezTo>
                <a:close/>
                <a:moveTo>
                  <a:pt x="422" y="61"/>
                </a:moveTo>
                <a:cubicBezTo>
                  <a:pt x="417" y="58"/>
                  <a:pt x="415" y="61"/>
                  <a:pt x="409" y="58"/>
                </a:cubicBezTo>
                <a:cubicBezTo>
                  <a:pt x="414" y="56"/>
                  <a:pt x="431" y="58"/>
                  <a:pt x="432" y="48"/>
                </a:cubicBezTo>
                <a:cubicBezTo>
                  <a:pt x="445" y="43"/>
                  <a:pt x="464" y="54"/>
                  <a:pt x="474" y="46"/>
                </a:cubicBezTo>
                <a:cubicBezTo>
                  <a:pt x="465" y="44"/>
                  <a:pt x="455" y="46"/>
                  <a:pt x="446" y="45"/>
                </a:cubicBezTo>
                <a:cubicBezTo>
                  <a:pt x="455" y="42"/>
                  <a:pt x="475" y="43"/>
                  <a:pt x="487" y="43"/>
                </a:cubicBezTo>
                <a:cubicBezTo>
                  <a:pt x="483" y="46"/>
                  <a:pt x="477" y="48"/>
                  <a:pt x="475" y="46"/>
                </a:cubicBezTo>
                <a:cubicBezTo>
                  <a:pt x="484" y="48"/>
                  <a:pt x="507" y="49"/>
                  <a:pt x="523" y="52"/>
                </a:cubicBezTo>
                <a:cubicBezTo>
                  <a:pt x="524" y="51"/>
                  <a:pt x="528" y="48"/>
                  <a:pt x="524" y="48"/>
                </a:cubicBezTo>
                <a:cubicBezTo>
                  <a:pt x="547" y="51"/>
                  <a:pt x="564" y="47"/>
                  <a:pt x="592" y="45"/>
                </a:cubicBezTo>
                <a:cubicBezTo>
                  <a:pt x="639" y="43"/>
                  <a:pt x="692" y="45"/>
                  <a:pt x="741" y="44"/>
                </a:cubicBezTo>
                <a:cubicBezTo>
                  <a:pt x="778" y="44"/>
                  <a:pt x="818" y="43"/>
                  <a:pt x="856" y="40"/>
                </a:cubicBezTo>
                <a:cubicBezTo>
                  <a:pt x="874" y="38"/>
                  <a:pt x="890" y="43"/>
                  <a:pt x="908" y="43"/>
                </a:cubicBezTo>
                <a:cubicBezTo>
                  <a:pt x="824" y="63"/>
                  <a:pt x="712" y="64"/>
                  <a:pt x="628" y="65"/>
                </a:cubicBezTo>
                <a:cubicBezTo>
                  <a:pt x="630" y="62"/>
                  <a:pt x="636" y="64"/>
                  <a:pt x="638" y="62"/>
                </a:cubicBezTo>
                <a:cubicBezTo>
                  <a:pt x="605" y="60"/>
                  <a:pt x="561" y="68"/>
                  <a:pt x="532" y="64"/>
                </a:cubicBezTo>
                <a:cubicBezTo>
                  <a:pt x="531" y="61"/>
                  <a:pt x="533" y="62"/>
                  <a:pt x="533" y="61"/>
                </a:cubicBezTo>
                <a:cubicBezTo>
                  <a:pt x="523" y="61"/>
                  <a:pt x="502" y="64"/>
                  <a:pt x="487" y="65"/>
                </a:cubicBezTo>
                <a:cubicBezTo>
                  <a:pt x="488" y="61"/>
                  <a:pt x="494" y="62"/>
                  <a:pt x="495" y="60"/>
                </a:cubicBezTo>
                <a:cubicBezTo>
                  <a:pt x="475" y="57"/>
                  <a:pt x="439" y="63"/>
                  <a:pt x="418" y="64"/>
                </a:cubicBezTo>
                <a:cubicBezTo>
                  <a:pt x="418" y="63"/>
                  <a:pt x="419" y="63"/>
                  <a:pt x="419" y="63"/>
                </a:cubicBezTo>
                <a:cubicBezTo>
                  <a:pt x="420" y="62"/>
                  <a:pt x="420" y="60"/>
                  <a:pt x="422" y="61"/>
                </a:cubicBezTo>
                <a:close/>
                <a:moveTo>
                  <a:pt x="371" y="62"/>
                </a:moveTo>
                <a:cubicBezTo>
                  <a:pt x="373" y="60"/>
                  <a:pt x="371" y="60"/>
                  <a:pt x="372" y="57"/>
                </a:cubicBezTo>
                <a:cubicBezTo>
                  <a:pt x="367" y="56"/>
                  <a:pt x="368" y="62"/>
                  <a:pt x="362" y="61"/>
                </a:cubicBezTo>
                <a:cubicBezTo>
                  <a:pt x="364" y="57"/>
                  <a:pt x="366" y="53"/>
                  <a:pt x="365" y="48"/>
                </a:cubicBezTo>
                <a:cubicBezTo>
                  <a:pt x="384" y="46"/>
                  <a:pt x="390" y="56"/>
                  <a:pt x="405" y="58"/>
                </a:cubicBezTo>
                <a:cubicBezTo>
                  <a:pt x="398" y="64"/>
                  <a:pt x="383" y="61"/>
                  <a:pt x="371" y="62"/>
                </a:cubicBezTo>
                <a:close/>
                <a:moveTo>
                  <a:pt x="1206" y="52"/>
                </a:moveTo>
                <a:cubicBezTo>
                  <a:pt x="1216" y="49"/>
                  <a:pt x="1230" y="52"/>
                  <a:pt x="1236" y="53"/>
                </a:cubicBezTo>
                <a:cubicBezTo>
                  <a:pt x="1231" y="55"/>
                  <a:pt x="1210" y="60"/>
                  <a:pt x="1206" y="52"/>
                </a:cubicBezTo>
                <a:close/>
                <a:moveTo>
                  <a:pt x="1251" y="48"/>
                </a:moveTo>
                <a:cubicBezTo>
                  <a:pt x="1261" y="37"/>
                  <a:pt x="1295" y="43"/>
                  <a:pt x="1314" y="44"/>
                </a:cubicBezTo>
                <a:cubicBezTo>
                  <a:pt x="1310" y="49"/>
                  <a:pt x="1305" y="48"/>
                  <a:pt x="1298" y="49"/>
                </a:cubicBezTo>
                <a:cubicBezTo>
                  <a:pt x="1290" y="41"/>
                  <a:pt x="1264" y="50"/>
                  <a:pt x="1251" y="48"/>
                </a:cubicBezTo>
                <a:close/>
                <a:moveTo>
                  <a:pt x="950" y="42"/>
                </a:moveTo>
                <a:cubicBezTo>
                  <a:pt x="956" y="39"/>
                  <a:pt x="973" y="42"/>
                  <a:pt x="980" y="42"/>
                </a:cubicBezTo>
                <a:cubicBezTo>
                  <a:pt x="973" y="54"/>
                  <a:pt x="960" y="41"/>
                  <a:pt x="950" y="42"/>
                </a:cubicBezTo>
                <a:close/>
                <a:moveTo>
                  <a:pt x="409" y="42"/>
                </a:moveTo>
                <a:cubicBezTo>
                  <a:pt x="409" y="45"/>
                  <a:pt x="404" y="43"/>
                  <a:pt x="402" y="43"/>
                </a:cubicBezTo>
                <a:cubicBezTo>
                  <a:pt x="404" y="41"/>
                  <a:pt x="405" y="43"/>
                  <a:pt x="409" y="42"/>
                </a:cubicBezTo>
                <a:close/>
                <a:moveTo>
                  <a:pt x="407" y="40"/>
                </a:moveTo>
                <a:cubicBezTo>
                  <a:pt x="408" y="38"/>
                  <a:pt x="411" y="39"/>
                  <a:pt x="412" y="38"/>
                </a:cubicBezTo>
                <a:cubicBezTo>
                  <a:pt x="408" y="36"/>
                  <a:pt x="401" y="36"/>
                  <a:pt x="399" y="32"/>
                </a:cubicBezTo>
                <a:cubicBezTo>
                  <a:pt x="410" y="32"/>
                  <a:pt x="428" y="33"/>
                  <a:pt x="441" y="34"/>
                </a:cubicBezTo>
                <a:cubicBezTo>
                  <a:pt x="433" y="40"/>
                  <a:pt x="419" y="39"/>
                  <a:pt x="407" y="40"/>
                </a:cubicBezTo>
                <a:close/>
                <a:moveTo>
                  <a:pt x="1260" y="27"/>
                </a:moveTo>
                <a:cubicBezTo>
                  <a:pt x="1269" y="28"/>
                  <a:pt x="1277" y="25"/>
                  <a:pt x="1283" y="28"/>
                </a:cubicBezTo>
                <a:cubicBezTo>
                  <a:pt x="1279" y="33"/>
                  <a:pt x="1265" y="33"/>
                  <a:pt x="1260"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文本框 65"/>
          <p:cNvSpPr txBox="1"/>
          <p:nvPr/>
        </p:nvSpPr>
        <p:spPr>
          <a:xfrm>
            <a:off x="162951" y="1917851"/>
            <a:ext cx="1467068" cy="477054"/>
          </a:xfrm>
          <a:prstGeom prst="rect">
            <a:avLst/>
          </a:prstGeom>
          <a:noFill/>
        </p:spPr>
        <p:txBody>
          <a:bodyPr wrap="none" rtlCol="0">
            <a:spAutoFit/>
          </a:bodyPr>
          <a:lstStyle/>
          <a:p>
            <a:pPr lvl="0"/>
            <a:r>
              <a:rPr lang="zh-CN" altLang="en-US" sz="2500" b="1" dirty="0" smtClean="0">
                <a:solidFill>
                  <a:schemeClr val="bg1"/>
                </a:solidFill>
                <a:latin typeface="微软雅黑" panose="020B0503020204020204" pitchFamily="34" charset="-122"/>
                <a:ea typeface="微软雅黑" panose="020B0503020204020204" pitchFamily="34" charset="-122"/>
              </a:rPr>
              <a:t>起义结果</a:t>
            </a:r>
            <a:endParaRPr lang="zh-CN" altLang="en-US" sz="2500" b="1" dirty="0">
              <a:solidFill>
                <a:schemeClr val="bg1"/>
              </a:solidFill>
              <a:latin typeface="微软雅黑" panose="020B0503020204020204" pitchFamily="34" charset="-122"/>
              <a:ea typeface="微软雅黑" panose="020B0503020204020204" pitchFamily="34" charset="-122"/>
            </a:endParaRPr>
          </a:p>
        </p:txBody>
      </p:sp>
      <p:sp>
        <p:nvSpPr>
          <p:cNvPr id="36" name="Freeform 1066"/>
          <p:cNvSpPr>
            <a:spLocks noEditPoints="1"/>
          </p:cNvSpPr>
          <p:nvPr/>
        </p:nvSpPr>
        <p:spPr bwMode="auto">
          <a:xfrm flipH="1" flipV="1">
            <a:off x="117435" y="3957640"/>
            <a:ext cx="1928826" cy="666772"/>
          </a:xfrm>
          <a:custGeom>
            <a:avLst/>
            <a:gdLst>
              <a:gd name="T0" fmla="*/ 1145 w 1878"/>
              <a:gd name="T1" fmla="*/ 212 h 232"/>
              <a:gd name="T2" fmla="*/ 1171 w 1878"/>
              <a:gd name="T3" fmla="*/ 209 h 232"/>
              <a:gd name="T4" fmla="*/ 1612 w 1878"/>
              <a:gd name="T5" fmla="*/ 217 h 232"/>
              <a:gd name="T6" fmla="*/ 1840 w 1878"/>
              <a:gd name="T7" fmla="*/ 166 h 232"/>
              <a:gd name="T8" fmla="*/ 1836 w 1878"/>
              <a:gd name="T9" fmla="*/ 137 h 232"/>
              <a:gd name="T10" fmla="*/ 1839 w 1878"/>
              <a:gd name="T11" fmla="*/ 114 h 232"/>
              <a:gd name="T12" fmla="*/ 1818 w 1878"/>
              <a:gd name="T13" fmla="*/ 20 h 232"/>
              <a:gd name="T14" fmla="*/ 1388 w 1878"/>
              <a:gd name="T15" fmla="*/ 29 h 232"/>
              <a:gd name="T16" fmla="*/ 1047 w 1878"/>
              <a:gd name="T17" fmla="*/ 19 h 232"/>
              <a:gd name="T18" fmla="*/ 720 w 1878"/>
              <a:gd name="T19" fmla="*/ 36 h 232"/>
              <a:gd name="T20" fmla="*/ 496 w 1878"/>
              <a:gd name="T21" fmla="*/ 41 h 232"/>
              <a:gd name="T22" fmla="*/ 323 w 1878"/>
              <a:gd name="T23" fmla="*/ 34 h 232"/>
              <a:gd name="T24" fmla="*/ 231 w 1878"/>
              <a:gd name="T25" fmla="*/ 41 h 232"/>
              <a:gd name="T26" fmla="*/ 200 w 1878"/>
              <a:gd name="T27" fmla="*/ 65 h 232"/>
              <a:gd name="T28" fmla="*/ 255 w 1878"/>
              <a:gd name="T29" fmla="*/ 78 h 232"/>
              <a:gd name="T30" fmla="*/ 195 w 1878"/>
              <a:gd name="T31" fmla="*/ 96 h 232"/>
              <a:gd name="T32" fmla="*/ 212 w 1878"/>
              <a:gd name="T33" fmla="*/ 109 h 232"/>
              <a:gd name="T34" fmla="*/ 143 w 1878"/>
              <a:gd name="T35" fmla="*/ 125 h 232"/>
              <a:gd name="T36" fmla="*/ 182 w 1878"/>
              <a:gd name="T37" fmla="*/ 129 h 232"/>
              <a:gd name="T38" fmla="*/ 164 w 1878"/>
              <a:gd name="T39" fmla="*/ 133 h 232"/>
              <a:gd name="T40" fmla="*/ 53 w 1878"/>
              <a:gd name="T41" fmla="*/ 129 h 232"/>
              <a:gd name="T42" fmla="*/ 58 w 1878"/>
              <a:gd name="T43" fmla="*/ 143 h 232"/>
              <a:gd name="T44" fmla="*/ 126 w 1878"/>
              <a:gd name="T45" fmla="*/ 150 h 232"/>
              <a:gd name="T46" fmla="*/ 109 w 1878"/>
              <a:gd name="T47" fmla="*/ 156 h 232"/>
              <a:gd name="T48" fmla="*/ 26 w 1878"/>
              <a:gd name="T49" fmla="*/ 165 h 232"/>
              <a:gd name="T50" fmla="*/ 160 w 1878"/>
              <a:gd name="T51" fmla="*/ 185 h 232"/>
              <a:gd name="T52" fmla="*/ 12 w 1878"/>
              <a:gd name="T53" fmla="*/ 191 h 232"/>
              <a:gd name="T54" fmla="*/ 82 w 1878"/>
              <a:gd name="T55" fmla="*/ 197 h 232"/>
              <a:gd name="T56" fmla="*/ 342 w 1878"/>
              <a:gd name="T57" fmla="*/ 214 h 232"/>
              <a:gd name="T58" fmla="*/ 414 w 1878"/>
              <a:gd name="T59" fmla="*/ 231 h 232"/>
              <a:gd name="T60" fmla="*/ 883 w 1878"/>
              <a:gd name="T61" fmla="*/ 211 h 232"/>
              <a:gd name="T62" fmla="*/ 941 w 1878"/>
              <a:gd name="T63" fmla="*/ 217 h 232"/>
              <a:gd name="T64" fmla="*/ 953 w 1878"/>
              <a:gd name="T65" fmla="*/ 210 h 232"/>
              <a:gd name="T66" fmla="*/ 1053 w 1878"/>
              <a:gd name="T67" fmla="*/ 206 h 232"/>
              <a:gd name="T68" fmla="*/ 531 w 1878"/>
              <a:gd name="T69" fmla="*/ 207 h 232"/>
              <a:gd name="T70" fmla="*/ 325 w 1878"/>
              <a:gd name="T71" fmla="*/ 207 h 232"/>
              <a:gd name="T72" fmla="*/ 138 w 1878"/>
              <a:gd name="T73" fmla="*/ 198 h 232"/>
              <a:gd name="T74" fmla="*/ 499 w 1878"/>
              <a:gd name="T75" fmla="*/ 192 h 232"/>
              <a:gd name="T76" fmla="*/ 277 w 1878"/>
              <a:gd name="T77" fmla="*/ 191 h 232"/>
              <a:gd name="T78" fmla="*/ 252 w 1878"/>
              <a:gd name="T79" fmla="*/ 193 h 232"/>
              <a:gd name="T80" fmla="*/ 209 w 1878"/>
              <a:gd name="T81" fmla="*/ 191 h 232"/>
              <a:gd name="T82" fmla="*/ 192 w 1878"/>
              <a:gd name="T83" fmla="*/ 187 h 232"/>
              <a:gd name="T84" fmla="*/ 104 w 1878"/>
              <a:gd name="T85" fmla="*/ 147 h 232"/>
              <a:gd name="T86" fmla="*/ 72 w 1878"/>
              <a:gd name="T87" fmla="*/ 145 h 232"/>
              <a:gd name="T88" fmla="*/ 498 w 1878"/>
              <a:gd name="T89" fmla="*/ 91 h 232"/>
              <a:gd name="T90" fmla="*/ 537 w 1878"/>
              <a:gd name="T91" fmla="*/ 87 h 232"/>
              <a:gd name="T92" fmla="*/ 526 w 1878"/>
              <a:gd name="T93" fmla="*/ 87 h 232"/>
              <a:gd name="T94" fmla="*/ 340 w 1878"/>
              <a:gd name="T95" fmla="*/ 84 h 232"/>
              <a:gd name="T96" fmla="*/ 560 w 1878"/>
              <a:gd name="T97" fmla="*/ 68 h 232"/>
              <a:gd name="T98" fmla="*/ 626 w 1878"/>
              <a:gd name="T99" fmla="*/ 74 h 232"/>
              <a:gd name="T100" fmla="*/ 648 w 1878"/>
              <a:gd name="T101" fmla="*/ 82 h 232"/>
              <a:gd name="T102" fmla="*/ 309 w 1878"/>
              <a:gd name="T103" fmla="*/ 78 h 232"/>
              <a:gd name="T104" fmla="*/ 589 w 1878"/>
              <a:gd name="T105" fmla="*/ 71 h 232"/>
              <a:gd name="T106" fmla="*/ 409 w 1878"/>
              <a:gd name="T107" fmla="*/ 58 h 232"/>
              <a:gd name="T108" fmla="*/ 475 w 1878"/>
              <a:gd name="T109" fmla="*/ 46 h 232"/>
              <a:gd name="T110" fmla="*/ 856 w 1878"/>
              <a:gd name="T111" fmla="*/ 40 h 232"/>
              <a:gd name="T112" fmla="*/ 533 w 1878"/>
              <a:gd name="T113" fmla="*/ 61 h 232"/>
              <a:gd name="T114" fmla="*/ 422 w 1878"/>
              <a:gd name="T115" fmla="*/ 61 h 232"/>
              <a:gd name="T116" fmla="*/ 405 w 1878"/>
              <a:gd name="T117" fmla="*/ 58 h 232"/>
              <a:gd name="T118" fmla="*/ 1251 w 1878"/>
              <a:gd name="T119" fmla="*/ 48 h 232"/>
              <a:gd name="T120" fmla="*/ 980 w 1878"/>
              <a:gd name="T121" fmla="*/ 42 h 232"/>
              <a:gd name="T122" fmla="*/ 407 w 1878"/>
              <a:gd name="T123" fmla="*/ 40 h 232"/>
              <a:gd name="T124" fmla="*/ 1260 w 1878"/>
              <a:gd name="T125" fmla="*/ 2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8" h="232">
                <a:moveTo>
                  <a:pt x="950" y="216"/>
                </a:moveTo>
                <a:cubicBezTo>
                  <a:pt x="980" y="219"/>
                  <a:pt x="1005" y="219"/>
                  <a:pt x="1038" y="216"/>
                </a:cubicBezTo>
                <a:cubicBezTo>
                  <a:pt x="1036" y="211"/>
                  <a:pt x="1045" y="211"/>
                  <a:pt x="1047" y="215"/>
                </a:cubicBezTo>
                <a:cubicBezTo>
                  <a:pt x="1054" y="214"/>
                  <a:pt x="1064" y="216"/>
                  <a:pt x="1070" y="217"/>
                </a:cubicBezTo>
                <a:cubicBezTo>
                  <a:pt x="1096" y="221"/>
                  <a:pt x="1122" y="215"/>
                  <a:pt x="1145" y="212"/>
                </a:cubicBezTo>
                <a:cubicBezTo>
                  <a:pt x="1150" y="212"/>
                  <a:pt x="1156" y="215"/>
                  <a:pt x="1159" y="209"/>
                </a:cubicBezTo>
                <a:cubicBezTo>
                  <a:pt x="1155" y="211"/>
                  <a:pt x="1147" y="213"/>
                  <a:pt x="1145" y="209"/>
                </a:cubicBezTo>
                <a:cubicBezTo>
                  <a:pt x="1149" y="202"/>
                  <a:pt x="1168" y="200"/>
                  <a:pt x="1176" y="206"/>
                </a:cubicBezTo>
                <a:cubicBezTo>
                  <a:pt x="1172" y="206"/>
                  <a:pt x="1165" y="204"/>
                  <a:pt x="1164" y="208"/>
                </a:cubicBezTo>
                <a:cubicBezTo>
                  <a:pt x="1167" y="207"/>
                  <a:pt x="1170" y="207"/>
                  <a:pt x="1171" y="209"/>
                </a:cubicBezTo>
                <a:cubicBezTo>
                  <a:pt x="1168" y="211"/>
                  <a:pt x="1162" y="209"/>
                  <a:pt x="1160" y="212"/>
                </a:cubicBezTo>
                <a:cubicBezTo>
                  <a:pt x="1213" y="215"/>
                  <a:pt x="1266" y="211"/>
                  <a:pt x="1320" y="208"/>
                </a:cubicBezTo>
                <a:cubicBezTo>
                  <a:pt x="1296" y="204"/>
                  <a:pt x="1273" y="211"/>
                  <a:pt x="1250" y="203"/>
                </a:cubicBezTo>
                <a:cubicBezTo>
                  <a:pt x="1307" y="203"/>
                  <a:pt x="1372" y="200"/>
                  <a:pt x="1433" y="209"/>
                </a:cubicBezTo>
                <a:cubicBezTo>
                  <a:pt x="1485" y="218"/>
                  <a:pt x="1554" y="213"/>
                  <a:pt x="1612" y="217"/>
                </a:cubicBezTo>
                <a:cubicBezTo>
                  <a:pt x="1614" y="217"/>
                  <a:pt x="1616" y="218"/>
                  <a:pt x="1617" y="218"/>
                </a:cubicBezTo>
                <a:cubicBezTo>
                  <a:pt x="1680" y="215"/>
                  <a:pt x="1735" y="217"/>
                  <a:pt x="1786" y="212"/>
                </a:cubicBezTo>
                <a:cubicBezTo>
                  <a:pt x="1799" y="211"/>
                  <a:pt x="1836" y="211"/>
                  <a:pt x="1838" y="196"/>
                </a:cubicBezTo>
                <a:cubicBezTo>
                  <a:pt x="1840" y="184"/>
                  <a:pt x="1827" y="186"/>
                  <a:pt x="1826" y="175"/>
                </a:cubicBezTo>
                <a:cubicBezTo>
                  <a:pt x="1828" y="169"/>
                  <a:pt x="1837" y="171"/>
                  <a:pt x="1840" y="166"/>
                </a:cubicBezTo>
                <a:cubicBezTo>
                  <a:pt x="1838" y="167"/>
                  <a:pt x="1835" y="167"/>
                  <a:pt x="1833" y="165"/>
                </a:cubicBezTo>
                <a:cubicBezTo>
                  <a:pt x="1836" y="165"/>
                  <a:pt x="1837" y="164"/>
                  <a:pt x="1837" y="161"/>
                </a:cubicBezTo>
                <a:cubicBezTo>
                  <a:pt x="1835" y="158"/>
                  <a:pt x="1835" y="159"/>
                  <a:pt x="1833" y="153"/>
                </a:cubicBezTo>
                <a:cubicBezTo>
                  <a:pt x="1835" y="151"/>
                  <a:pt x="1840" y="152"/>
                  <a:pt x="1840" y="148"/>
                </a:cubicBezTo>
                <a:cubicBezTo>
                  <a:pt x="1842" y="142"/>
                  <a:pt x="1835" y="140"/>
                  <a:pt x="1836" y="137"/>
                </a:cubicBezTo>
                <a:cubicBezTo>
                  <a:pt x="1840" y="138"/>
                  <a:pt x="1843" y="137"/>
                  <a:pt x="1844" y="136"/>
                </a:cubicBezTo>
                <a:cubicBezTo>
                  <a:pt x="1841" y="136"/>
                  <a:pt x="1836" y="136"/>
                  <a:pt x="1835" y="134"/>
                </a:cubicBezTo>
                <a:cubicBezTo>
                  <a:pt x="1837" y="133"/>
                  <a:pt x="1834" y="127"/>
                  <a:pt x="1836" y="127"/>
                </a:cubicBezTo>
                <a:cubicBezTo>
                  <a:pt x="1838" y="124"/>
                  <a:pt x="1840" y="129"/>
                  <a:pt x="1841" y="127"/>
                </a:cubicBezTo>
                <a:cubicBezTo>
                  <a:pt x="1836" y="127"/>
                  <a:pt x="1833" y="115"/>
                  <a:pt x="1839" y="114"/>
                </a:cubicBezTo>
                <a:cubicBezTo>
                  <a:pt x="1841" y="117"/>
                  <a:pt x="1841" y="118"/>
                  <a:pt x="1846" y="118"/>
                </a:cubicBezTo>
                <a:cubicBezTo>
                  <a:pt x="1849" y="113"/>
                  <a:pt x="1844" y="113"/>
                  <a:pt x="1844" y="109"/>
                </a:cubicBezTo>
                <a:cubicBezTo>
                  <a:pt x="1851" y="102"/>
                  <a:pt x="1846" y="91"/>
                  <a:pt x="1849" y="80"/>
                </a:cubicBezTo>
                <a:cubicBezTo>
                  <a:pt x="1878" y="56"/>
                  <a:pt x="1836" y="32"/>
                  <a:pt x="1820" y="16"/>
                </a:cubicBezTo>
                <a:cubicBezTo>
                  <a:pt x="1818" y="16"/>
                  <a:pt x="1821" y="20"/>
                  <a:pt x="1818" y="20"/>
                </a:cubicBezTo>
                <a:cubicBezTo>
                  <a:pt x="1774" y="16"/>
                  <a:pt x="1732" y="20"/>
                  <a:pt x="1690" y="20"/>
                </a:cubicBezTo>
                <a:cubicBezTo>
                  <a:pt x="1648" y="21"/>
                  <a:pt x="1607" y="19"/>
                  <a:pt x="1566" y="17"/>
                </a:cubicBezTo>
                <a:cubicBezTo>
                  <a:pt x="1558" y="17"/>
                  <a:pt x="1549" y="17"/>
                  <a:pt x="1540" y="17"/>
                </a:cubicBezTo>
                <a:cubicBezTo>
                  <a:pt x="1498" y="22"/>
                  <a:pt x="1443" y="22"/>
                  <a:pt x="1396" y="26"/>
                </a:cubicBezTo>
                <a:cubicBezTo>
                  <a:pt x="1394" y="28"/>
                  <a:pt x="1392" y="29"/>
                  <a:pt x="1388" y="29"/>
                </a:cubicBezTo>
                <a:cubicBezTo>
                  <a:pt x="1354" y="6"/>
                  <a:pt x="1300" y="32"/>
                  <a:pt x="1252" y="23"/>
                </a:cubicBezTo>
                <a:cubicBezTo>
                  <a:pt x="1229" y="0"/>
                  <a:pt x="1194" y="33"/>
                  <a:pt x="1162" y="21"/>
                </a:cubicBezTo>
                <a:cubicBezTo>
                  <a:pt x="1159" y="20"/>
                  <a:pt x="1157" y="15"/>
                  <a:pt x="1153" y="15"/>
                </a:cubicBezTo>
                <a:cubicBezTo>
                  <a:pt x="1138" y="12"/>
                  <a:pt x="1123" y="23"/>
                  <a:pt x="1107" y="21"/>
                </a:cubicBezTo>
                <a:cubicBezTo>
                  <a:pt x="1087" y="10"/>
                  <a:pt x="1064" y="17"/>
                  <a:pt x="1047" y="19"/>
                </a:cubicBezTo>
                <a:cubicBezTo>
                  <a:pt x="1032" y="21"/>
                  <a:pt x="1022" y="18"/>
                  <a:pt x="1009" y="15"/>
                </a:cubicBezTo>
                <a:cubicBezTo>
                  <a:pt x="983" y="7"/>
                  <a:pt x="954" y="28"/>
                  <a:pt x="921" y="21"/>
                </a:cubicBezTo>
                <a:cubicBezTo>
                  <a:pt x="917" y="20"/>
                  <a:pt x="915" y="16"/>
                  <a:pt x="911" y="15"/>
                </a:cubicBezTo>
                <a:cubicBezTo>
                  <a:pt x="842" y="26"/>
                  <a:pt x="779" y="31"/>
                  <a:pt x="720" y="34"/>
                </a:cubicBezTo>
                <a:cubicBezTo>
                  <a:pt x="721" y="34"/>
                  <a:pt x="721" y="35"/>
                  <a:pt x="720" y="36"/>
                </a:cubicBezTo>
                <a:cubicBezTo>
                  <a:pt x="662" y="41"/>
                  <a:pt x="607" y="33"/>
                  <a:pt x="540" y="41"/>
                </a:cubicBezTo>
                <a:cubicBezTo>
                  <a:pt x="550" y="44"/>
                  <a:pt x="557" y="40"/>
                  <a:pt x="565" y="44"/>
                </a:cubicBezTo>
                <a:cubicBezTo>
                  <a:pt x="541" y="45"/>
                  <a:pt x="508" y="48"/>
                  <a:pt x="488" y="43"/>
                </a:cubicBezTo>
                <a:cubicBezTo>
                  <a:pt x="493" y="42"/>
                  <a:pt x="497" y="43"/>
                  <a:pt x="500" y="42"/>
                </a:cubicBezTo>
                <a:cubicBezTo>
                  <a:pt x="499" y="40"/>
                  <a:pt x="497" y="41"/>
                  <a:pt x="496" y="41"/>
                </a:cubicBezTo>
                <a:cubicBezTo>
                  <a:pt x="496" y="38"/>
                  <a:pt x="501" y="41"/>
                  <a:pt x="500" y="38"/>
                </a:cubicBezTo>
                <a:cubicBezTo>
                  <a:pt x="470" y="33"/>
                  <a:pt x="437" y="27"/>
                  <a:pt x="397" y="29"/>
                </a:cubicBezTo>
                <a:cubicBezTo>
                  <a:pt x="396" y="26"/>
                  <a:pt x="394" y="23"/>
                  <a:pt x="392" y="21"/>
                </a:cubicBezTo>
                <a:cubicBezTo>
                  <a:pt x="354" y="16"/>
                  <a:pt x="312" y="27"/>
                  <a:pt x="276" y="31"/>
                </a:cubicBezTo>
                <a:cubicBezTo>
                  <a:pt x="292" y="32"/>
                  <a:pt x="308" y="27"/>
                  <a:pt x="323" y="34"/>
                </a:cubicBezTo>
                <a:cubicBezTo>
                  <a:pt x="316" y="39"/>
                  <a:pt x="307" y="36"/>
                  <a:pt x="297" y="36"/>
                </a:cubicBezTo>
                <a:cubicBezTo>
                  <a:pt x="298" y="36"/>
                  <a:pt x="299" y="35"/>
                  <a:pt x="299" y="34"/>
                </a:cubicBezTo>
                <a:cubicBezTo>
                  <a:pt x="295" y="36"/>
                  <a:pt x="286" y="32"/>
                  <a:pt x="282" y="36"/>
                </a:cubicBezTo>
                <a:cubicBezTo>
                  <a:pt x="284" y="36"/>
                  <a:pt x="287" y="35"/>
                  <a:pt x="287" y="37"/>
                </a:cubicBezTo>
                <a:cubicBezTo>
                  <a:pt x="271" y="38"/>
                  <a:pt x="251" y="35"/>
                  <a:pt x="231" y="41"/>
                </a:cubicBezTo>
                <a:cubicBezTo>
                  <a:pt x="247" y="42"/>
                  <a:pt x="261" y="41"/>
                  <a:pt x="278" y="41"/>
                </a:cubicBezTo>
                <a:cubicBezTo>
                  <a:pt x="269" y="46"/>
                  <a:pt x="261" y="40"/>
                  <a:pt x="255" y="47"/>
                </a:cubicBezTo>
                <a:cubicBezTo>
                  <a:pt x="284" y="45"/>
                  <a:pt x="313" y="43"/>
                  <a:pt x="335" y="49"/>
                </a:cubicBezTo>
                <a:cubicBezTo>
                  <a:pt x="313" y="64"/>
                  <a:pt x="264" y="54"/>
                  <a:pt x="237" y="64"/>
                </a:cubicBezTo>
                <a:cubicBezTo>
                  <a:pt x="229" y="63"/>
                  <a:pt x="213" y="61"/>
                  <a:pt x="200" y="65"/>
                </a:cubicBezTo>
                <a:cubicBezTo>
                  <a:pt x="171" y="72"/>
                  <a:pt x="129" y="70"/>
                  <a:pt x="97" y="77"/>
                </a:cubicBezTo>
                <a:cubicBezTo>
                  <a:pt x="141" y="78"/>
                  <a:pt x="204" y="65"/>
                  <a:pt x="251" y="74"/>
                </a:cubicBezTo>
                <a:cubicBezTo>
                  <a:pt x="255" y="75"/>
                  <a:pt x="262" y="72"/>
                  <a:pt x="266" y="79"/>
                </a:cubicBezTo>
                <a:cubicBezTo>
                  <a:pt x="262" y="81"/>
                  <a:pt x="261" y="80"/>
                  <a:pt x="256" y="81"/>
                </a:cubicBezTo>
                <a:cubicBezTo>
                  <a:pt x="256" y="80"/>
                  <a:pt x="258" y="77"/>
                  <a:pt x="255" y="78"/>
                </a:cubicBezTo>
                <a:cubicBezTo>
                  <a:pt x="242" y="85"/>
                  <a:pt x="223" y="83"/>
                  <a:pt x="205" y="85"/>
                </a:cubicBezTo>
                <a:cubicBezTo>
                  <a:pt x="213" y="91"/>
                  <a:pt x="231" y="86"/>
                  <a:pt x="243" y="88"/>
                </a:cubicBezTo>
                <a:cubicBezTo>
                  <a:pt x="243" y="89"/>
                  <a:pt x="242" y="88"/>
                  <a:pt x="242" y="89"/>
                </a:cubicBezTo>
                <a:cubicBezTo>
                  <a:pt x="249" y="88"/>
                  <a:pt x="272" y="87"/>
                  <a:pt x="280" y="90"/>
                </a:cubicBezTo>
                <a:cubicBezTo>
                  <a:pt x="251" y="94"/>
                  <a:pt x="214" y="90"/>
                  <a:pt x="195" y="96"/>
                </a:cubicBezTo>
                <a:cubicBezTo>
                  <a:pt x="211" y="97"/>
                  <a:pt x="222" y="94"/>
                  <a:pt x="231" y="96"/>
                </a:cubicBezTo>
                <a:cubicBezTo>
                  <a:pt x="185" y="104"/>
                  <a:pt x="142" y="99"/>
                  <a:pt x="96" y="106"/>
                </a:cubicBezTo>
                <a:cubicBezTo>
                  <a:pt x="145" y="107"/>
                  <a:pt x="180" y="101"/>
                  <a:pt x="227" y="104"/>
                </a:cubicBezTo>
                <a:cubicBezTo>
                  <a:pt x="220" y="107"/>
                  <a:pt x="203" y="104"/>
                  <a:pt x="201" y="107"/>
                </a:cubicBezTo>
                <a:cubicBezTo>
                  <a:pt x="199" y="108"/>
                  <a:pt x="210" y="105"/>
                  <a:pt x="212" y="109"/>
                </a:cubicBezTo>
                <a:cubicBezTo>
                  <a:pt x="180" y="117"/>
                  <a:pt x="128" y="110"/>
                  <a:pt x="100" y="117"/>
                </a:cubicBezTo>
                <a:cubicBezTo>
                  <a:pt x="85" y="117"/>
                  <a:pt x="82" y="120"/>
                  <a:pt x="70" y="119"/>
                </a:cubicBezTo>
                <a:cubicBezTo>
                  <a:pt x="71" y="119"/>
                  <a:pt x="73" y="119"/>
                  <a:pt x="73" y="118"/>
                </a:cubicBezTo>
                <a:cubicBezTo>
                  <a:pt x="66" y="119"/>
                  <a:pt x="52" y="120"/>
                  <a:pt x="47" y="123"/>
                </a:cubicBezTo>
                <a:cubicBezTo>
                  <a:pt x="76" y="122"/>
                  <a:pt x="113" y="119"/>
                  <a:pt x="143" y="125"/>
                </a:cubicBezTo>
                <a:cubicBezTo>
                  <a:pt x="143" y="128"/>
                  <a:pt x="136" y="126"/>
                  <a:pt x="139" y="129"/>
                </a:cubicBezTo>
                <a:cubicBezTo>
                  <a:pt x="141" y="130"/>
                  <a:pt x="149" y="130"/>
                  <a:pt x="151" y="129"/>
                </a:cubicBezTo>
                <a:cubicBezTo>
                  <a:pt x="150" y="128"/>
                  <a:pt x="145" y="130"/>
                  <a:pt x="146" y="127"/>
                </a:cubicBezTo>
                <a:cubicBezTo>
                  <a:pt x="161" y="129"/>
                  <a:pt x="173" y="126"/>
                  <a:pt x="186" y="128"/>
                </a:cubicBezTo>
                <a:cubicBezTo>
                  <a:pt x="185" y="128"/>
                  <a:pt x="181" y="127"/>
                  <a:pt x="182" y="129"/>
                </a:cubicBezTo>
                <a:cubicBezTo>
                  <a:pt x="195" y="129"/>
                  <a:pt x="202" y="127"/>
                  <a:pt x="217" y="131"/>
                </a:cubicBezTo>
                <a:cubicBezTo>
                  <a:pt x="207" y="132"/>
                  <a:pt x="197" y="136"/>
                  <a:pt x="185" y="134"/>
                </a:cubicBezTo>
                <a:cubicBezTo>
                  <a:pt x="188" y="134"/>
                  <a:pt x="190" y="133"/>
                  <a:pt x="190" y="132"/>
                </a:cubicBezTo>
                <a:cubicBezTo>
                  <a:pt x="179" y="128"/>
                  <a:pt x="170" y="137"/>
                  <a:pt x="159" y="134"/>
                </a:cubicBezTo>
                <a:cubicBezTo>
                  <a:pt x="161" y="133"/>
                  <a:pt x="164" y="135"/>
                  <a:pt x="164" y="133"/>
                </a:cubicBezTo>
                <a:cubicBezTo>
                  <a:pt x="158" y="129"/>
                  <a:pt x="157" y="135"/>
                  <a:pt x="151" y="135"/>
                </a:cubicBezTo>
                <a:cubicBezTo>
                  <a:pt x="151" y="133"/>
                  <a:pt x="153" y="134"/>
                  <a:pt x="153" y="133"/>
                </a:cubicBezTo>
                <a:cubicBezTo>
                  <a:pt x="145" y="134"/>
                  <a:pt x="138" y="130"/>
                  <a:pt x="129" y="130"/>
                </a:cubicBezTo>
                <a:cubicBezTo>
                  <a:pt x="133" y="129"/>
                  <a:pt x="138" y="131"/>
                  <a:pt x="137" y="128"/>
                </a:cubicBezTo>
                <a:cubicBezTo>
                  <a:pt x="108" y="126"/>
                  <a:pt x="81" y="128"/>
                  <a:pt x="53" y="129"/>
                </a:cubicBezTo>
                <a:cubicBezTo>
                  <a:pt x="61" y="130"/>
                  <a:pt x="67" y="129"/>
                  <a:pt x="70" y="135"/>
                </a:cubicBezTo>
                <a:cubicBezTo>
                  <a:pt x="61" y="134"/>
                  <a:pt x="42" y="135"/>
                  <a:pt x="33" y="136"/>
                </a:cubicBezTo>
                <a:cubicBezTo>
                  <a:pt x="40" y="136"/>
                  <a:pt x="36" y="136"/>
                  <a:pt x="33" y="137"/>
                </a:cubicBezTo>
                <a:cubicBezTo>
                  <a:pt x="78" y="136"/>
                  <a:pt x="141" y="135"/>
                  <a:pt x="178" y="138"/>
                </a:cubicBezTo>
                <a:cubicBezTo>
                  <a:pt x="132" y="145"/>
                  <a:pt x="98" y="137"/>
                  <a:pt x="58" y="143"/>
                </a:cubicBezTo>
                <a:cubicBezTo>
                  <a:pt x="62" y="144"/>
                  <a:pt x="68" y="142"/>
                  <a:pt x="71" y="144"/>
                </a:cubicBezTo>
                <a:cubicBezTo>
                  <a:pt x="70" y="146"/>
                  <a:pt x="67" y="143"/>
                  <a:pt x="66" y="146"/>
                </a:cubicBezTo>
                <a:cubicBezTo>
                  <a:pt x="70" y="147"/>
                  <a:pt x="76" y="145"/>
                  <a:pt x="78" y="147"/>
                </a:cubicBezTo>
                <a:cubicBezTo>
                  <a:pt x="71" y="149"/>
                  <a:pt x="61" y="146"/>
                  <a:pt x="55" y="149"/>
                </a:cubicBezTo>
                <a:cubicBezTo>
                  <a:pt x="83" y="150"/>
                  <a:pt x="103" y="150"/>
                  <a:pt x="126" y="150"/>
                </a:cubicBezTo>
                <a:cubicBezTo>
                  <a:pt x="123" y="145"/>
                  <a:pt x="109" y="150"/>
                  <a:pt x="105" y="147"/>
                </a:cubicBezTo>
                <a:cubicBezTo>
                  <a:pt x="116" y="147"/>
                  <a:pt x="131" y="146"/>
                  <a:pt x="141" y="149"/>
                </a:cubicBezTo>
                <a:cubicBezTo>
                  <a:pt x="135" y="149"/>
                  <a:pt x="131" y="150"/>
                  <a:pt x="128" y="149"/>
                </a:cubicBezTo>
                <a:cubicBezTo>
                  <a:pt x="127" y="151"/>
                  <a:pt x="129" y="151"/>
                  <a:pt x="129" y="152"/>
                </a:cubicBezTo>
                <a:cubicBezTo>
                  <a:pt x="122" y="155"/>
                  <a:pt x="115" y="148"/>
                  <a:pt x="109" y="156"/>
                </a:cubicBezTo>
                <a:cubicBezTo>
                  <a:pt x="114" y="156"/>
                  <a:pt x="121" y="154"/>
                  <a:pt x="124" y="157"/>
                </a:cubicBezTo>
                <a:cubicBezTo>
                  <a:pt x="120" y="160"/>
                  <a:pt x="100" y="161"/>
                  <a:pt x="98" y="159"/>
                </a:cubicBezTo>
                <a:cubicBezTo>
                  <a:pt x="78" y="162"/>
                  <a:pt x="61" y="161"/>
                  <a:pt x="42" y="163"/>
                </a:cubicBezTo>
                <a:cubicBezTo>
                  <a:pt x="34" y="164"/>
                  <a:pt x="15" y="165"/>
                  <a:pt x="17" y="166"/>
                </a:cubicBezTo>
                <a:cubicBezTo>
                  <a:pt x="20" y="167"/>
                  <a:pt x="23" y="167"/>
                  <a:pt x="26" y="165"/>
                </a:cubicBezTo>
                <a:cubicBezTo>
                  <a:pt x="45" y="171"/>
                  <a:pt x="71" y="166"/>
                  <a:pt x="93" y="174"/>
                </a:cubicBezTo>
                <a:cubicBezTo>
                  <a:pt x="79" y="173"/>
                  <a:pt x="59" y="175"/>
                  <a:pt x="40" y="176"/>
                </a:cubicBezTo>
                <a:cubicBezTo>
                  <a:pt x="57" y="182"/>
                  <a:pt x="79" y="177"/>
                  <a:pt x="95" y="182"/>
                </a:cubicBezTo>
                <a:cubicBezTo>
                  <a:pt x="94" y="182"/>
                  <a:pt x="92" y="181"/>
                  <a:pt x="91" y="183"/>
                </a:cubicBezTo>
                <a:cubicBezTo>
                  <a:pt x="117" y="182"/>
                  <a:pt x="137" y="185"/>
                  <a:pt x="160" y="185"/>
                </a:cubicBezTo>
                <a:cubicBezTo>
                  <a:pt x="161" y="188"/>
                  <a:pt x="158" y="189"/>
                  <a:pt x="160" y="190"/>
                </a:cubicBezTo>
                <a:cubicBezTo>
                  <a:pt x="162" y="189"/>
                  <a:pt x="170" y="189"/>
                  <a:pt x="174" y="191"/>
                </a:cubicBezTo>
                <a:cubicBezTo>
                  <a:pt x="132" y="191"/>
                  <a:pt x="110" y="190"/>
                  <a:pt x="78" y="189"/>
                </a:cubicBezTo>
                <a:cubicBezTo>
                  <a:pt x="55" y="188"/>
                  <a:pt x="17" y="184"/>
                  <a:pt x="0" y="187"/>
                </a:cubicBezTo>
                <a:cubicBezTo>
                  <a:pt x="3" y="192"/>
                  <a:pt x="10" y="186"/>
                  <a:pt x="12" y="191"/>
                </a:cubicBezTo>
                <a:cubicBezTo>
                  <a:pt x="9" y="190"/>
                  <a:pt x="1" y="190"/>
                  <a:pt x="0" y="191"/>
                </a:cubicBezTo>
                <a:cubicBezTo>
                  <a:pt x="13" y="194"/>
                  <a:pt x="23" y="193"/>
                  <a:pt x="33" y="192"/>
                </a:cubicBezTo>
                <a:cubicBezTo>
                  <a:pt x="32" y="192"/>
                  <a:pt x="30" y="193"/>
                  <a:pt x="30" y="191"/>
                </a:cubicBezTo>
                <a:cubicBezTo>
                  <a:pt x="66" y="194"/>
                  <a:pt x="99" y="192"/>
                  <a:pt x="137" y="198"/>
                </a:cubicBezTo>
                <a:cubicBezTo>
                  <a:pt x="116" y="199"/>
                  <a:pt x="103" y="193"/>
                  <a:pt x="82" y="197"/>
                </a:cubicBezTo>
                <a:cubicBezTo>
                  <a:pt x="161" y="202"/>
                  <a:pt x="239" y="201"/>
                  <a:pt x="302" y="207"/>
                </a:cubicBezTo>
                <a:cubicBezTo>
                  <a:pt x="258" y="209"/>
                  <a:pt x="205" y="205"/>
                  <a:pt x="166" y="206"/>
                </a:cubicBezTo>
                <a:cubicBezTo>
                  <a:pt x="136" y="206"/>
                  <a:pt x="103" y="198"/>
                  <a:pt x="82" y="206"/>
                </a:cubicBezTo>
                <a:cubicBezTo>
                  <a:pt x="150" y="212"/>
                  <a:pt x="231" y="209"/>
                  <a:pt x="303" y="212"/>
                </a:cubicBezTo>
                <a:cubicBezTo>
                  <a:pt x="317" y="213"/>
                  <a:pt x="332" y="211"/>
                  <a:pt x="342" y="214"/>
                </a:cubicBezTo>
                <a:cubicBezTo>
                  <a:pt x="346" y="216"/>
                  <a:pt x="349" y="219"/>
                  <a:pt x="353" y="220"/>
                </a:cubicBezTo>
                <a:cubicBezTo>
                  <a:pt x="368" y="224"/>
                  <a:pt x="381" y="219"/>
                  <a:pt x="394" y="227"/>
                </a:cubicBezTo>
                <a:cubicBezTo>
                  <a:pt x="392" y="227"/>
                  <a:pt x="390" y="226"/>
                  <a:pt x="390" y="228"/>
                </a:cubicBezTo>
                <a:cubicBezTo>
                  <a:pt x="393" y="228"/>
                  <a:pt x="395" y="228"/>
                  <a:pt x="396" y="226"/>
                </a:cubicBezTo>
                <a:cubicBezTo>
                  <a:pt x="398" y="232"/>
                  <a:pt x="410" y="226"/>
                  <a:pt x="414" y="231"/>
                </a:cubicBezTo>
                <a:cubicBezTo>
                  <a:pt x="413" y="231"/>
                  <a:pt x="411" y="230"/>
                  <a:pt x="411" y="232"/>
                </a:cubicBezTo>
                <a:cubicBezTo>
                  <a:pt x="422" y="231"/>
                  <a:pt x="423" y="220"/>
                  <a:pt x="438" y="219"/>
                </a:cubicBezTo>
                <a:cubicBezTo>
                  <a:pt x="437" y="217"/>
                  <a:pt x="432" y="219"/>
                  <a:pt x="432" y="217"/>
                </a:cubicBezTo>
                <a:cubicBezTo>
                  <a:pt x="535" y="209"/>
                  <a:pt x="643" y="214"/>
                  <a:pt x="723" y="209"/>
                </a:cubicBezTo>
                <a:cubicBezTo>
                  <a:pt x="766" y="214"/>
                  <a:pt x="839" y="202"/>
                  <a:pt x="883" y="211"/>
                </a:cubicBezTo>
                <a:cubicBezTo>
                  <a:pt x="881" y="211"/>
                  <a:pt x="880" y="212"/>
                  <a:pt x="880" y="213"/>
                </a:cubicBezTo>
                <a:cubicBezTo>
                  <a:pt x="884" y="210"/>
                  <a:pt x="895" y="214"/>
                  <a:pt x="885" y="215"/>
                </a:cubicBezTo>
                <a:cubicBezTo>
                  <a:pt x="893" y="215"/>
                  <a:pt x="895" y="217"/>
                  <a:pt x="902" y="218"/>
                </a:cubicBezTo>
                <a:cubicBezTo>
                  <a:pt x="900" y="219"/>
                  <a:pt x="898" y="219"/>
                  <a:pt x="897" y="220"/>
                </a:cubicBezTo>
                <a:cubicBezTo>
                  <a:pt x="917" y="216"/>
                  <a:pt x="927" y="217"/>
                  <a:pt x="941" y="217"/>
                </a:cubicBezTo>
                <a:cubicBezTo>
                  <a:pt x="939" y="217"/>
                  <a:pt x="937" y="217"/>
                  <a:pt x="937" y="216"/>
                </a:cubicBezTo>
                <a:cubicBezTo>
                  <a:pt x="942" y="215"/>
                  <a:pt x="946" y="215"/>
                  <a:pt x="944" y="218"/>
                </a:cubicBezTo>
                <a:cubicBezTo>
                  <a:pt x="947" y="214"/>
                  <a:pt x="952" y="221"/>
                  <a:pt x="950" y="216"/>
                </a:cubicBezTo>
                <a:close/>
                <a:moveTo>
                  <a:pt x="948" y="212"/>
                </a:moveTo>
                <a:cubicBezTo>
                  <a:pt x="948" y="210"/>
                  <a:pt x="951" y="210"/>
                  <a:pt x="953" y="210"/>
                </a:cubicBezTo>
                <a:cubicBezTo>
                  <a:pt x="950" y="209"/>
                  <a:pt x="945" y="208"/>
                  <a:pt x="941" y="209"/>
                </a:cubicBezTo>
                <a:cubicBezTo>
                  <a:pt x="945" y="206"/>
                  <a:pt x="959" y="203"/>
                  <a:pt x="960" y="210"/>
                </a:cubicBezTo>
                <a:cubicBezTo>
                  <a:pt x="955" y="210"/>
                  <a:pt x="951" y="214"/>
                  <a:pt x="948" y="212"/>
                </a:cubicBezTo>
                <a:close/>
                <a:moveTo>
                  <a:pt x="1032" y="206"/>
                </a:moveTo>
                <a:cubicBezTo>
                  <a:pt x="1036" y="201"/>
                  <a:pt x="1047" y="205"/>
                  <a:pt x="1053" y="206"/>
                </a:cubicBezTo>
                <a:cubicBezTo>
                  <a:pt x="1050" y="213"/>
                  <a:pt x="1037" y="205"/>
                  <a:pt x="1032" y="206"/>
                </a:cubicBezTo>
                <a:close/>
                <a:moveTo>
                  <a:pt x="782" y="202"/>
                </a:moveTo>
                <a:cubicBezTo>
                  <a:pt x="715" y="206"/>
                  <a:pt x="643" y="210"/>
                  <a:pt x="580" y="206"/>
                </a:cubicBezTo>
                <a:cubicBezTo>
                  <a:pt x="539" y="203"/>
                  <a:pt x="499" y="216"/>
                  <a:pt x="462" y="207"/>
                </a:cubicBezTo>
                <a:cubicBezTo>
                  <a:pt x="474" y="203"/>
                  <a:pt x="515" y="203"/>
                  <a:pt x="531" y="207"/>
                </a:cubicBezTo>
                <a:cubicBezTo>
                  <a:pt x="530" y="204"/>
                  <a:pt x="532" y="204"/>
                  <a:pt x="532" y="207"/>
                </a:cubicBezTo>
                <a:cubicBezTo>
                  <a:pt x="614" y="202"/>
                  <a:pt x="689" y="205"/>
                  <a:pt x="782" y="202"/>
                </a:cubicBezTo>
                <a:close/>
                <a:moveTo>
                  <a:pt x="325" y="207"/>
                </a:moveTo>
                <a:cubicBezTo>
                  <a:pt x="326" y="204"/>
                  <a:pt x="330" y="204"/>
                  <a:pt x="334" y="206"/>
                </a:cubicBezTo>
                <a:cubicBezTo>
                  <a:pt x="331" y="209"/>
                  <a:pt x="329" y="206"/>
                  <a:pt x="325" y="207"/>
                </a:cubicBezTo>
                <a:close/>
                <a:moveTo>
                  <a:pt x="160" y="198"/>
                </a:moveTo>
                <a:cubicBezTo>
                  <a:pt x="179" y="196"/>
                  <a:pt x="205" y="197"/>
                  <a:pt x="212" y="196"/>
                </a:cubicBezTo>
                <a:cubicBezTo>
                  <a:pt x="202" y="201"/>
                  <a:pt x="174" y="197"/>
                  <a:pt x="160" y="198"/>
                </a:cubicBezTo>
                <a:close/>
                <a:moveTo>
                  <a:pt x="156" y="199"/>
                </a:moveTo>
                <a:cubicBezTo>
                  <a:pt x="151" y="197"/>
                  <a:pt x="146" y="198"/>
                  <a:pt x="138" y="198"/>
                </a:cubicBezTo>
                <a:cubicBezTo>
                  <a:pt x="142" y="197"/>
                  <a:pt x="153" y="195"/>
                  <a:pt x="156" y="199"/>
                </a:cubicBezTo>
                <a:close/>
                <a:moveTo>
                  <a:pt x="485" y="193"/>
                </a:moveTo>
                <a:cubicBezTo>
                  <a:pt x="487" y="193"/>
                  <a:pt x="493" y="193"/>
                  <a:pt x="498" y="192"/>
                </a:cubicBezTo>
                <a:cubicBezTo>
                  <a:pt x="495" y="196"/>
                  <a:pt x="488" y="195"/>
                  <a:pt x="485" y="193"/>
                </a:cubicBezTo>
                <a:close/>
                <a:moveTo>
                  <a:pt x="499" y="192"/>
                </a:moveTo>
                <a:cubicBezTo>
                  <a:pt x="502" y="193"/>
                  <a:pt x="510" y="192"/>
                  <a:pt x="516" y="192"/>
                </a:cubicBezTo>
                <a:cubicBezTo>
                  <a:pt x="513" y="193"/>
                  <a:pt x="503" y="196"/>
                  <a:pt x="499" y="192"/>
                </a:cubicBezTo>
                <a:close/>
                <a:moveTo>
                  <a:pt x="277" y="191"/>
                </a:moveTo>
                <a:cubicBezTo>
                  <a:pt x="273" y="192"/>
                  <a:pt x="264" y="193"/>
                  <a:pt x="258" y="191"/>
                </a:cubicBezTo>
                <a:cubicBezTo>
                  <a:pt x="261" y="191"/>
                  <a:pt x="271" y="190"/>
                  <a:pt x="277" y="191"/>
                </a:cubicBezTo>
                <a:close/>
                <a:moveTo>
                  <a:pt x="252" y="193"/>
                </a:moveTo>
                <a:cubicBezTo>
                  <a:pt x="250" y="193"/>
                  <a:pt x="251" y="192"/>
                  <a:pt x="251" y="191"/>
                </a:cubicBezTo>
                <a:cubicBezTo>
                  <a:pt x="248" y="192"/>
                  <a:pt x="246" y="192"/>
                  <a:pt x="243" y="191"/>
                </a:cubicBezTo>
                <a:cubicBezTo>
                  <a:pt x="244" y="190"/>
                  <a:pt x="251" y="190"/>
                  <a:pt x="252" y="191"/>
                </a:cubicBezTo>
                <a:lnTo>
                  <a:pt x="252" y="193"/>
                </a:lnTo>
                <a:close/>
                <a:moveTo>
                  <a:pt x="209" y="191"/>
                </a:moveTo>
                <a:cubicBezTo>
                  <a:pt x="216" y="189"/>
                  <a:pt x="222" y="191"/>
                  <a:pt x="231" y="190"/>
                </a:cubicBezTo>
                <a:cubicBezTo>
                  <a:pt x="235" y="191"/>
                  <a:pt x="240" y="189"/>
                  <a:pt x="242" y="191"/>
                </a:cubicBezTo>
                <a:cubicBezTo>
                  <a:pt x="230" y="191"/>
                  <a:pt x="230" y="191"/>
                  <a:pt x="230" y="191"/>
                </a:cubicBezTo>
                <a:cubicBezTo>
                  <a:pt x="225" y="191"/>
                  <a:pt x="212" y="192"/>
                  <a:pt x="209" y="191"/>
                </a:cubicBezTo>
                <a:close/>
                <a:moveTo>
                  <a:pt x="188" y="192"/>
                </a:moveTo>
                <a:cubicBezTo>
                  <a:pt x="186" y="190"/>
                  <a:pt x="182" y="191"/>
                  <a:pt x="179" y="191"/>
                </a:cubicBezTo>
                <a:cubicBezTo>
                  <a:pt x="177" y="189"/>
                  <a:pt x="186" y="192"/>
                  <a:pt x="187" y="189"/>
                </a:cubicBezTo>
                <a:cubicBezTo>
                  <a:pt x="179" y="188"/>
                  <a:pt x="169" y="189"/>
                  <a:pt x="162" y="188"/>
                </a:cubicBezTo>
                <a:cubicBezTo>
                  <a:pt x="171" y="183"/>
                  <a:pt x="181" y="188"/>
                  <a:pt x="192" y="187"/>
                </a:cubicBezTo>
                <a:cubicBezTo>
                  <a:pt x="194" y="188"/>
                  <a:pt x="186" y="188"/>
                  <a:pt x="188" y="192"/>
                </a:cubicBezTo>
                <a:close/>
                <a:moveTo>
                  <a:pt x="104" y="147"/>
                </a:moveTo>
                <a:cubicBezTo>
                  <a:pt x="101" y="147"/>
                  <a:pt x="94" y="149"/>
                  <a:pt x="89" y="147"/>
                </a:cubicBezTo>
                <a:cubicBezTo>
                  <a:pt x="96" y="146"/>
                  <a:pt x="99" y="145"/>
                  <a:pt x="105" y="144"/>
                </a:cubicBezTo>
                <a:cubicBezTo>
                  <a:pt x="105" y="146"/>
                  <a:pt x="101" y="147"/>
                  <a:pt x="104" y="147"/>
                </a:cubicBezTo>
                <a:close/>
                <a:moveTo>
                  <a:pt x="72" y="145"/>
                </a:moveTo>
                <a:cubicBezTo>
                  <a:pt x="74" y="142"/>
                  <a:pt x="83" y="143"/>
                  <a:pt x="88" y="144"/>
                </a:cubicBezTo>
                <a:cubicBezTo>
                  <a:pt x="87" y="146"/>
                  <a:pt x="83" y="145"/>
                  <a:pt x="81" y="145"/>
                </a:cubicBezTo>
                <a:cubicBezTo>
                  <a:pt x="81" y="147"/>
                  <a:pt x="86" y="146"/>
                  <a:pt x="88" y="146"/>
                </a:cubicBezTo>
                <a:cubicBezTo>
                  <a:pt x="82" y="151"/>
                  <a:pt x="81" y="144"/>
                  <a:pt x="72" y="145"/>
                </a:cubicBezTo>
                <a:close/>
                <a:moveTo>
                  <a:pt x="460" y="132"/>
                </a:moveTo>
                <a:cubicBezTo>
                  <a:pt x="469" y="130"/>
                  <a:pt x="478" y="130"/>
                  <a:pt x="486" y="131"/>
                </a:cubicBezTo>
                <a:cubicBezTo>
                  <a:pt x="481" y="135"/>
                  <a:pt x="467" y="133"/>
                  <a:pt x="460" y="132"/>
                </a:cubicBezTo>
                <a:close/>
                <a:moveTo>
                  <a:pt x="475" y="93"/>
                </a:moveTo>
                <a:cubicBezTo>
                  <a:pt x="481" y="95"/>
                  <a:pt x="490" y="91"/>
                  <a:pt x="498" y="91"/>
                </a:cubicBezTo>
                <a:cubicBezTo>
                  <a:pt x="495" y="97"/>
                  <a:pt x="478" y="96"/>
                  <a:pt x="475" y="93"/>
                </a:cubicBezTo>
                <a:close/>
                <a:moveTo>
                  <a:pt x="508" y="90"/>
                </a:moveTo>
                <a:cubicBezTo>
                  <a:pt x="498" y="96"/>
                  <a:pt x="505" y="87"/>
                  <a:pt x="508" y="89"/>
                </a:cubicBezTo>
                <a:cubicBezTo>
                  <a:pt x="508" y="89"/>
                  <a:pt x="509" y="90"/>
                  <a:pt x="508" y="90"/>
                </a:cubicBezTo>
                <a:close/>
                <a:moveTo>
                  <a:pt x="537" y="87"/>
                </a:moveTo>
                <a:cubicBezTo>
                  <a:pt x="539" y="85"/>
                  <a:pt x="542" y="85"/>
                  <a:pt x="537" y="85"/>
                </a:cubicBezTo>
                <a:cubicBezTo>
                  <a:pt x="542" y="83"/>
                  <a:pt x="549" y="84"/>
                  <a:pt x="554" y="85"/>
                </a:cubicBezTo>
                <a:cubicBezTo>
                  <a:pt x="551" y="88"/>
                  <a:pt x="542" y="86"/>
                  <a:pt x="537" y="87"/>
                </a:cubicBezTo>
                <a:close/>
                <a:moveTo>
                  <a:pt x="536" y="87"/>
                </a:moveTo>
                <a:cubicBezTo>
                  <a:pt x="526" y="87"/>
                  <a:pt x="526" y="87"/>
                  <a:pt x="526" y="87"/>
                </a:cubicBezTo>
                <a:cubicBezTo>
                  <a:pt x="528" y="85"/>
                  <a:pt x="535" y="82"/>
                  <a:pt x="536" y="87"/>
                </a:cubicBezTo>
                <a:close/>
                <a:moveTo>
                  <a:pt x="428" y="87"/>
                </a:moveTo>
                <a:cubicBezTo>
                  <a:pt x="417" y="87"/>
                  <a:pt x="417" y="87"/>
                  <a:pt x="417" y="87"/>
                </a:cubicBezTo>
                <a:cubicBezTo>
                  <a:pt x="419" y="82"/>
                  <a:pt x="428" y="83"/>
                  <a:pt x="428" y="87"/>
                </a:cubicBezTo>
                <a:close/>
                <a:moveTo>
                  <a:pt x="340" y="84"/>
                </a:moveTo>
                <a:cubicBezTo>
                  <a:pt x="320" y="85"/>
                  <a:pt x="289" y="86"/>
                  <a:pt x="273" y="83"/>
                </a:cubicBezTo>
                <a:cubicBezTo>
                  <a:pt x="299" y="80"/>
                  <a:pt x="317" y="81"/>
                  <a:pt x="340" y="84"/>
                </a:cubicBezTo>
                <a:close/>
                <a:moveTo>
                  <a:pt x="589" y="71"/>
                </a:moveTo>
                <a:cubicBezTo>
                  <a:pt x="571" y="69"/>
                  <a:pt x="554" y="72"/>
                  <a:pt x="540" y="73"/>
                </a:cubicBezTo>
                <a:cubicBezTo>
                  <a:pt x="542" y="67"/>
                  <a:pt x="553" y="68"/>
                  <a:pt x="560" y="68"/>
                </a:cubicBezTo>
                <a:cubicBezTo>
                  <a:pt x="587" y="68"/>
                  <a:pt x="626" y="68"/>
                  <a:pt x="652" y="69"/>
                </a:cubicBezTo>
                <a:cubicBezTo>
                  <a:pt x="659" y="64"/>
                  <a:pt x="686" y="66"/>
                  <a:pt x="691" y="71"/>
                </a:cubicBezTo>
                <a:cubicBezTo>
                  <a:pt x="687" y="72"/>
                  <a:pt x="683" y="74"/>
                  <a:pt x="675" y="75"/>
                </a:cubicBezTo>
                <a:cubicBezTo>
                  <a:pt x="668" y="68"/>
                  <a:pt x="655" y="78"/>
                  <a:pt x="643" y="71"/>
                </a:cubicBezTo>
                <a:cubicBezTo>
                  <a:pt x="648" y="74"/>
                  <a:pt x="629" y="74"/>
                  <a:pt x="626" y="74"/>
                </a:cubicBezTo>
                <a:cubicBezTo>
                  <a:pt x="609" y="74"/>
                  <a:pt x="585" y="74"/>
                  <a:pt x="568" y="77"/>
                </a:cubicBezTo>
                <a:cubicBezTo>
                  <a:pt x="604" y="80"/>
                  <a:pt x="636" y="74"/>
                  <a:pt x="662" y="78"/>
                </a:cubicBezTo>
                <a:cubicBezTo>
                  <a:pt x="690" y="75"/>
                  <a:pt x="735" y="77"/>
                  <a:pt x="774" y="74"/>
                </a:cubicBezTo>
                <a:cubicBezTo>
                  <a:pt x="759" y="82"/>
                  <a:pt x="744" y="78"/>
                  <a:pt x="728" y="77"/>
                </a:cubicBezTo>
                <a:cubicBezTo>
                  <a:pt x="701" y="75"/>
                  <a:pt x="673" y="85"/>
                  <a:pt x="648" y="82"/>
                </a:cubicBezTo>
                <a:cubicBezTo>
                  <a:pt x="592" y="75"/>
                  <a:pt x="520" y="83"/>
                  <a:pt x="453" y="79"/>
                </a:cubicBezTo>
                <a:cubicBezTo>
                  <a:pt x="457" y="77"/>
                  <a:pt x="461" y="76"/>
                  <a:pt x="464" y="76"/>
                </a:cubicBezTo>
                <a:cubicBezTo>
                  <a:pt x="441" y="75"/>
                  <a:pt x="407" y="75"/>
                  <a:pt x="386" y="80"/>
                </a:cubicBezTo>
                <a:cubicBezTo>
                  <a:pt x="385" y="77"/>
                  <a:pt x="388" y="77"/>
                  <a:pt x="390" y="77"/>
                </a:cubicBezTo>
                <a:cubicBezTo>
                  <a:pt x="362" y="78"/>
                  <a:pt x="331" y="78"/>
                  <a:pt x="309" y="78"/>
                </a:cubicBezTo>
                <a:cubicBezTo>
                  <a:pt x="325" y="74"/>
                  <a:pt x="349" y="75"/>
                  <a:pt x="364" y="75"/>
                </a:cubicBezTo>
                <a:cubicBezTo>
                  <a:pt x="364" y="74"/>
                  <a:pt x="363" y="74"/>
                  <a:pt x="362" y="74"/>
                </a:cubicBezTo>
                <a:cubicBezTo>
                  <a:pt x="402" y="73"/>
                  <a:pt x="462" y="68"/>
                  <a:pt x="508" y="75"/>
                </a:cubicBezTo>
                <a:cubicBezTo>
                  <a:pt x="493" y="73"/>
                  <a:pt x="487" y="74"/>
                  <a:pt x="470" y="76"/>
                </a:cubicBezTo>
                <a:cubicBezTo>
                  <a:pt x="511" y="79"/>
                  <a:pt x="547" y="77"/>
                  <a:pt x="589" y="71"/>
                </a:cubicBezTo>
                <a:close/>
                <a:moveTo>
                  <a:pt x="709" y="68"/>
                </a:moveTo>
                <a:cubicBezTo>
                  <a:pt x="714" y="65"/>
                  <a:pt x="725" y="64"/>
                  <a:pt x="732" y="67"/>
                </a:cubicBezTo>
                <a:cubicBezTo>
                  <a:pt x="725" y="69"/>
                  <a:pt x="719" y="70"/>
                  <a:pt x="709" y="68"/>
                </a:cubicBezTo>
                <a:close/>
                <a:moveTo>
                  <a:pt x="422" y="61"/>
                </a:moveTo>
                <a:cubicBezTo>
                  <a:pt x="417" y="58"/>
                  <a:pt x="415" y="61"/>
                  <a:pt x="409" y="58"/>
                </a:cubicBezTo>
                <a:cubicBezTo>
                  <a:pt x="414" y="56"/>
                  <a:pt x="431" y="58"/>
                  <a:pt x="432" y="48"/>
                </a:cubicBezTo>
                <a:cubicBezTo>
                  <a:pt x="445" y="43"/>
                  <a:pt x="464" y="54"/>
                  <a:pt x="474" y="46"/>
                </a:cubicBezTo>
                <a:cubicBezTo>
                  <a:pt x="465" y="44"/>
                  <a:pt x="455" y="46"/>
                  <a:pt x="446" y="45"/>
                </a:cubicBezTo>
                <a:cubicBezTo>
                  <a:pt x="455" y="42"/>
                  <a:pt x="475" y="43"/>
                  <a:pt x="487" y="43"/>
                </a:cubicBezTo>
                <a:cubicBezTo>
                  <a:pt x="483" y="46"/>
                  <a:pt x="477" y="48"/>
                  <a:pt x="475" y="46"/>
                </a:cubicBezTo>
                <a:cubicBezTo>
                  <a:pt x="484" y="48"/>
                  <a:pt x="507" y="49"/>
                  <a:pt x="523" y="52"/>
                </a:cubicBezTo>
                <a:cubicBezTo>
                  <a:pt x="524" y="51"/>
                  <a:pt x="528" y="48"/>
                  <a:pt x="524" y="48"/>
                </a:cubicBezTo>
                <a:cubicBezTo>
                  <a:pt x="547" y="51"/>
                  <a:pt x="564" y="47"/>
                  <a:pt x="592" y="45"/>
                </a:cubicBezTo>
                <a:cubicBezTo>
                  <a:pt x="639" y="43"/>
                  <a:pt x="692" y="45"/>
                  <a:pt x="741" y="44"/>
                </a:cubicBezTo>
                <a:cubicBezTo>
                  <a:pt x="778" y="44"/>
                  <a:pt x="818" y="43"/>
                  <a:pt x="856" y="40"/>
                </a:cubicBezTo>
                <a:cubicBezTo>
                  <a:pt x="874" y="38"/>
                  <a:pt x="890" y="43"/>
                  <a:pt x="908" y="43"/>
                </a:cubicBezTo>
                <a:cubicBezTo>
                  <a:pt x="824" y="63"/>
                  <a:pt x="712" y="64"/>
                  <a:pt x="628" y="65"/>
                </a:cubicBezTo>
                <a:cubicBezTo>
                  <a:pt x="630" y="62"/>
                  <a:pt x="636" y="64"/>
                  <a:pt x="638" y="62"/>
                </a:cubicBezTo>
                <a:cubicBezTo>
                  <a:pt x="605" y="60"/>
                  <a:pt x="561" y="68"/>
                  <a:pt x="532" y="64"/>
                </a:cubicBezTo>
                <a:cubicBezTo>
                  <a:pt x="531" y="61"/>
                  <a:pt x="533" y="62"/>
                  <a:pt x="533" y="61"/>
                </a:cubicBezTo>
                <a:cubicBezTo>
                  <a:pt x="523" y="61"/>
                  <a:pt x="502" y="64"/>
                  <a:pt x="487" y="65"/>
                </a:cubicBezTo>
                <a:cubicBezTo>
                  <a:pt x="488" y="61"/>
                  <a:pt x="494" y="62"/>
                  <a:pt x="495" y="60"/>
                </a:cubicBezTo>
                <a:cubicBezTo>
                  <a:pt x="475" y="57"/>
                  <a:pt x="439" y="63"/>
                  <a:pt x="418" y="64"/>
                </a:cubicBezTo>
                <a:cubicBezTo>
                  <a:pt x="418" y="63"/>
                  <a:pt x="419" y="63"/>
                  <a:pt x="419" y="63"/>
                </a:cubicBezTo>
                <a:cubicBezTo>
                  <a:pt x="420" y="62"/>
                  <a:pt x="420" y="60"/>
                  <a:pt x="422" y="61"/>
                </a:cubicBezTo>
                <a:close/>
                <a:moveTo>
                  <a:pt x="371" y="62"/>
                </a:moveTo>
                <a:cubicBezTo>
                  <a:pt x="373" y="60"/>
                  <a:pt x="371" y="60"/>
                  <a:pt x="372" y="57"/>
                </a:cubicBezTo>
                <a:cubicBezTo>
                  <a:pt x="367" y="56"/>
                  <a:pt x="368" y="62"/>
                  <a:pt x="362" y="61"/>
                </a:cubicBezTo>
                <a:cubicBezTo>
                  <a:pt x="364" y="57"/>
                  <a:pt x="366" y="53"/>
                  <a:pt x="365" y="48"/>
                </a:cubicBezTo>
                <a:cubicBezTo>
                  <a:pt x="384" y="46"/>
                  <a:pt x="390" y="56"/>
                  <a:pt x="405" y="58"/>
                </a:cubicBezTo>
                <a:cubicBezTo>
                  <a:pt x="398" y="64"/>
                  <a:pt x="383" y="61"/>
                  <a:pt x="371" y="62"/>
                </a:cubicBezTo>
                <a:close/>
                <a:moveTo>
                  <a:pt x="1206" y="52"/>
                </a:moveTo>
                <a:cubicBezTo>
                  <a:pt x="1216" y="49"/>
                  <a:pt x="1230" y="52"/>
                  <a:pt x="1236" y="53"/>
                </a:cubicBezTo>
                <a:cubicBezTo>
                  <a:pt x="1231" y="55"/>
                  <a:pt x="1210" y="60"/>
                  <a:pt x="1206" y="52"/>
                </a:cubicBezTo>
                <a:close/>
                <a:moveTo>
                  <a:pt x="1251" y="48"/>
                </a:moveTo>
                <a:cubicBezTo>
                  <a:pt x="1261" y="37"/>
                  <a:pt x="1295" y="43"/>
                  <a:pt x="1314" y="44"/>
                </a:cubicBezTo>
                <a:cubicBezTo>
                  <a:pt x="1310" y="49"/>
                  <a:pt x="1305" y="48"/>
                  <a:pt x="1298" y="49"/>
                </a:cubicBezTo>
                <a:cubicBezTo>
                  <a:pt x="1290" y="41"/>
                  <a:pt x="1264" y="50"/>
                  <a:pt x="1251" y="48"/>
                </a:cubicBezTo>
                <a:close/>
                <a:moveTo>
                  <a:pt x="950" y="42"/>
                </a:moveTo>
                <a:cubicBezTo>
                  <a:pt x="956" y="39"/>
                  <a:pt x="973" y="42"/>
                  <a:pt x="980" y="42"/>
                </a:cubicBezTo>
                <a:cubicBezTo>
                  <a:pt x="973" y="54"/>
                  <a:pt x="960" y="41"/>
                  <a:pt x="950" y="42"/>
                </a:cubicBezTo>
                <a:close/>
                <a:moveTo>
                  <a:pt x="409" y="42"/>
                </a:moveTo>
                <a:cubicBezTo>
                  <a:pt x="409" y="45"/>
                  <a:pt x="404" y="43"/>
                  <a:pt x="402" y="43"/>
                </a:cubicBezTo>
                <a:cubicBezTo>
                  <a:pt x="404" y="41"/>
                  <a:pt x="405" y="43"/>
                  <a:pt x="409" y="42"/>
                </a:cubicBezTo>
                <a:close/>
                <a:moveTo>
                  <a:pt x="407" y="40"/>
                </a:moveTo>
                <a:cubicBezTo>
                  <a:pt x="408" y="38"/>
                  <a:pt x="411" y="39"/>
                  <a:pt x="412" y="38"/>
                </a:cubicBezTo>
                <a:cubicBezTo>
                  <a:pt x="408" y="36"/>
                  <a:pt x="401" y="36"/>
                  <a:pt x="399" y="32"/>
                </a:cubicBezTo>
                <a:cubicBezTo>
                  <a:pt x="410" y="32"/>
                  <a:pt x="428" y="33"/>
                  <a:pt x="441" y="34"/>
                </a:cubicBezTo>
                <a:cubicBezTo>
                  <a:pt x="433" y="40"/>
                  <a:pt x="419" y="39"/>
                  <a:pt x="407" y="40"/>
                </a:cubicBezTo>
                <a:close/>
                <a:moveTo>
                  <a:pt x="1260" y="27"/>
                </a:moveTo>
                <a:cubicBezTo>
                  <a:pt x="1269" y="28"/>
                  <a:pt x="1277" y="25"/>
                  <a:pt x="1283" y="28"/>
                </a:cubicBezTo>
                <a:cubicBezTo>
                  <a:pt x="1279" y="33"/>
                  <a:pt x="1265" y="33"/>
                  <a:pt x="1260"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文本框 65"/>
          <p:cNvSpPr txBox="1"/>
          <p:nvPr/>
        </p:nvSpPr>
        <p:spPr>
          <a:xfrm>
            <a:off x="162951" y="3989553"/>
            <a:ext cx="1467068" cy="477054"/>
          </a:xfrm>
          <a:prstGeom prst="rect">
            <a:avLst/>
          </a:prstGeom>
          <a:noFill/>
        </p:spPr>
        <p:txBody>
          <a:bodyPr wrap="none" rtlCol="0">
            <a:spAutoFit/>
          </a:bodyPr>
          <a:lstStyle/>
          <a:p>
            <a:pPr lvl="0"/>
            <a:r>
              <a:rPr lang="zh-CN" altLang="en-US" sz="2500" b="1" dirty="0" smtClean="0">
                <a:solidFill>
                  <a:schemeClr val="bg1"/>
                </a:solidFill>
                <a:latin typeface="微软雅黑" panose="020B0503020204020204" pitchFamily="34" charset="-122"/>
                <a:ea typeface="微软雅黑" panose="020B0503020204020204" pitchFamily="34" charset="-122"/>
              </a:rPr>
              <a:t>起义影响</a:t>
            </a:r>
            <a:endParaRPr lang="zh-CN" altLang="en-US" sz="2500" b="1" dirty="0">
              <a:solidFill>
                <a:schemeClr val="bg1"/>
              </a:solidFill>
              <a:latin typeface="微软雅黑" panose="020B0503020204020204" pitchFamily="34" charset="-122"/>
              <a:ea typeface="微软雅黑" panose="020B0503020204020204" pitchFamily="34" charset="-122"/>
            </a:endParaRPr>
          </a:p>
        </p:txBody>
      </p:sp>
      <p:sp>
        <p:nvSpPr>
          <p:cNvPr id="41" name="矩形 40"/>
          <p:cNvSpPr/>
          <p:nvPr/>
        </p:nvSpPr>
        <p:spPr>
          <a:xfrm>
            <a:off x="117435" y="2671756"/>
            <a:ext cx="2714644" cy="1077218"/>
          </a:xfrm>
          <a:prstGeom prst="rect">
            <a:avLst/>
          </a:prstGeom>
        </p:spPr>
        <p:txBody>
          <a:bodyPr wrap="square">
            <a:spAutoFit/>
          </a:bodyPr>
          <a:lstStyle/>
          <a:p>
            <a:r>
              <a:rPr lang="zh-CN" altLang="en-US" sz="3200" dirty="0" smtClean="0">
                <a:latin typeface="华文新魏" panose="02010800040101010101" pitchFamily="2" charset="-122"/>
                <a:ea typeface="华文新魏" panose="02010800040101010101" pitchFamily="2" charset="-122"/>
              </a:rPr>
              <a:t>但是最终被血腥镇压下去。</a:t>
            </a:r>
            <a:endParaRPr lang="zh-CN" altLang="en-US" sz="3200" dirty="0">
              <a:latin typeface="华文新魏" panose="02010800040101010101" pitchFamily="2" charset="-122"/>
              <a:ea typeface="华文新魏" panose="02010800040101010101" pitchFamily="2" charset="-122"/>
            </a:endParaRPr>
          </a:p>
        </p:txBody>
      </p:sp>
      <p:sp>
        <p:nvSpPr>
          <p:cNvPr id="45" name="矩形 44"/>
          <p:cNvSpPr/>
          <p:nvPr/>
        </p:nvSpPr>
        <p:spPr>
          <a:xfrm>
            <a:off x="117435" y="4624412"/>
            <a:ext cx="2786082" cy="2062103"/>
          </a:xfrm>
          <a:prstGeom prst="rect">
            <a:avLst/>
          </a:prstGeom>
        </p:spPr>
        <p:txBody>
          <a:bodyPr wrap="square">
            <a:spAutoFit/>
          </a:bodyPr>
          <a:lstStyle/>
          <a:p>
            <a:r>
              <a:rPr lang="zh-CN" altLang="en-US" sz="3200" dirty="0" smtClean="0">
                <a:latin typeface="华文新魏" panose="02010800040101010101" pitchFamily="2" charset="-122"/>
                <a:ea typeface="华文新魏" panose="02010800040101010101" pitchFamily="2" charset="-122"/>
              </a:rPr>
              <a:t>在斯巴达克起义的沉重打击下，罗马共和国进一步衰落。</a:t>
            </a:r>
            <a:endParaRPr lang="zh-CN" altLang="en-US" sz="3200" dirty="0">
              <a:latin typeface="华文新魏" panose="02010800040101010101" pitchFamily="2" charset="-122"/>
              <a:ea typeface="华文新魏" panose="02010800040101010101" pitchFamily="2" charset="-122"/>
            </a:endParaRPr>
          </a:p>
        </p:txBody>
      </p:sp>
      <p:grpSp>
        <p:nvGrpSpPr>
          <p:cNvPr id="47" name="组合 67"/>
          <p:cNvGrpSpPr/>
          <p:nvPr/>
        </p:nvGrpSpPr>
        <p:grpSpPr>
          <a:xfrm>
            <a:off x="3433179" y="1671624"/>
            <a:ext cx="773522" cy="737018"/>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0" name="椭圆 4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1" name="TextBox 51"/>
          <p:cNvSpPr txBox="1"/>
          <p:nvPr/>
        </p:nvSpPr>
        <p:spPr>
          <a:xfrm>
            <a:off x="3510038" y="1756287"/>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斯</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52" name="组合 51"/>
          <p:cNvGrpSpPr/>
          <p:nvPr/>
        </p:nvGrpSpPr>
        <p:grpSpPr>
          <a:xfrm>
            <a:off x="3426420" y="2438064"/>
            <a:ext cx="773522" cy="73701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4" name="椭圆 5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5" name="TextBox 51"/>
          <p:cNvSpPr txBox="1"/>
          <p:nvPr/>
        </p:nvSpPr>
        <p:spPr>
          <a:xfrm>
            <a:off x="3508359" y="2560827"/>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巴</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56" name="组合 67"/>
          <p:cNvGrpSpPr/>
          <p:nvPr/>
        </p:nvGrpSpPr>
        <p:grpSpPr>
          <a:xfrm>
            <a:off x="3433179" y="3212780"/>
            <a:ext cx="773522" cy="737018"/>
            <a:chOff x="304800" y="673100"/>
            <a:chExt cx="4000500" cy="4000500"/>
          </a:xfrm>
          <a:effectLst>
            <a:outerShdw blurRad="444500" dist="254000" dir="8100000" algn="tr" rotWithShape="0">
              <a:prstClr val="black">
                <a:alpha val="50000"/>
              </a:prstClr>
            </a:outerShdw>
          </a:effectLst>
        </p:grpSpPr>
        <p:sp>
          <p:nvSpPr>
            <p:cNvPr id="57" name="同心圆 5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8" name="椭圆 5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9" name="TextBox 51"/>
          <p:cNvSpPr txBox="1"/>
          <p:nvPr/>
        </p:nvSpPr>
        <p:spPr>
          <a:xfrm>
            <a:off x="3510038" y="3297443"/>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达</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60" name="组合 67"/>
          <p:cNvGrpSpPr/>
          <p:nvPr/>
        </p:nvGrpSpPr>
        <p:grpSpPr>
          <a:xfrm>
            <a:off x="3438600" y="4029078"/>
            <a:ext cx="773522" cy="737018"/>
            <a:chOff x="304800" y="673100"/>
            <a:chExt cx="4000500" cy="4000500"/>
          </a:xfrm>
          <a:effectLst>
            <a:outerShdw blurRad="444500" dist="2540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72" name="椭圆 7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73" name="TextBox 51"/>
          <p:cNvSpPr txBox="1"/>
          <p:nvPr/>
        </p:nvSpPr>
        <p:spPr>
          <a:xfrm>
            <a:off x="3515459" y="4113741"/>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克</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74" name="组合 67"/>
          <p:cNvGrpSpPr/>
          <p:nvPr/>
        </p:nvGrpSpPr>
        <p:grpSpPr>
          <a:xfrm>
            <a:off x="3426420" y="4863696"/>
            <a:ext cx="773522" cy="737018"/>
            <a:chOff x="304800" y="673100"/>
            <a:chExt cx="4000500" cy="4000500"/>
          </a:xfrm>
          <a:effectLst>
            <a:outerShdw blurRad="444500" dist="2540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76" name="椭圆 7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77" name="TextBox 51"/>
          <p:cNvSpPr txBox="1"/>
          <p:nvPr/>
        </p:nvSpPr>
        <p:spPr>
          <a:xfrm>
            <a:off x="3503279" y="4948359"/>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起</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78" name="组合 67"/>
          <p:cNvGrpSpPr/>
          <p:nvPr/>
        </p:nvGrpSpPr>
        <p:grpSpPr>
          <a:xfrm>
            <a:off x="3431841" y="5631194"/>
            <a:ext cx="773522" cy="737018"/>
            <a:chOff x="304800" y="673100"/>
            <a:chExt cx="4000500" cy="4000500"/>
          </a:xfrm>
          <a:effectLst>
            <a:outerShdw blurRad="444500" dist="254000" dir="8100000" algn="tr" rotWithShape="0">
              <a:prstClr val="black">
                <a:alpha val="50000"/>
              </a:prstClr>
            </a:outerShdw>
          </a:effectLst>
        </p:grpSpPr>
        <p:sp>
          <p:nvSpPr>
            <p:cNvPr id="79" name="同心圆 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80" name="椭圆 7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81" name="TextBox 51"/>
          <p:cNvSpPr txBox="1"/>
          <p:nvPr/>
        </p:nvSpPr>
        <p:spPr>
          <a:xfrm>
            <a:off x="3508700" y="5715857"/>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义</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83" name="矩形 82"/>
          <p:cNvSpPr/>
          <p:nvPr/>
        </p:nvSpPr>
        <p:spPr>
          <a:xfrm>
            <a:off x="4332277" y="5243524"/>
            <a:ext cx="7000924" cy="1631216"/>
          </a:xfrm>
          <a:prstGeom prst="rect">
            <a:avLst/>
          </a:prstGeom>
        </p:spPr>
        <p:txBody>
          <a:bodyPr wrap="square">
            <a:spAutoFit/>
          </a:bodyPr>
          <a:lstStyle/>
          <a:p>
            <a:r>
              <a:rPr lang="zh-CN" altLang="en-US" sz="2000" dirty="0" smtClean="0">
                <a:latin typeface="华文新魏" panose="02010800040101010101" pitchFamily="2" charset="-122"/>
                <a:ea typeface="华文新魏" panose="02010800040101010101" pitchFamily="2" charset="-122"/>
              </a:rPr>
              <a:t>斯巴达克领导的罗马共和国一次最大的奴隶起义。元老院最后选任大奴隶主克拉苏统率大军，镇压起义军。由于起义军内部分歧，给了罗马军各个击破的可乘之机。罗马军队的疯狂围攻，战斗惨烈，斯巴达克也壮烈牺牲，</a:t>
            </a:r>
            <a:r>
              <a:rPr lang="en-US" altLang="zh-CN" sz="2000" dirty="0" smtClean="0">
                <a:latin typeface="华文新魏" panose="02010800040101010101" pitchFamily="2" charset="-122"/>
                <a:ea typeface="华文新魏" panose="02010800040101010101" pitchFamily="2" charset="-122"/>
              </a:rPr>
              <a:t>5</a:t>
            </a:r>
            <a:r>
              <a:rPr lang="zh-CN" altLang="en-US" sz="2000" dirty="0" smtClean="0">
                <a:latin typeface="华文新魏" panose="02010800040101010101" pitchFamily="2" charset="-122"/>
                <a:ea typeface="华文新魏" panose="02010800040101010101" pitchFamily="2" charset="-122"/>
              </a:rPr>
              <a:t>万多名起义军英勇战死，</a:t>
            </a:r>
            <a:r>
              <a:rPr lang="en-US" altLang="zh-CN" sz="2000" dirty="0" smtClean="0">
                <a:latin typeface="华文新魏" panose="02010800040101010101" pitchFamily="2" charset="-122"/>
                <a:ea typeface="华文新魏" panose="02010800040101010101" pitchFamily="2" charset="-122"/>
              </a:rPr>
              <a:t>6000</a:t>
            </a:r>
            <a:r>
              <a:rPr lang="zh-CN" altLang="en-US" sz="2000" dirty="0" smtClean="0">
                <a:latin typeface="华文新魏" panose="02010800040101010101" pitchFamily="2" charset="-122"/>
                <a:ea typeface="华文新魏" panose="02010800040101010101" pitchFamily="2" charset="-122"/>
              </a:rPr>
              <a:t>多名被俘的奴隶被残忍钉死在十字架上</a:t>
            </a:r>
            <a:endParaRPr lang="zh-CN" altLang="en-US" sz="2000" dirty="0">
              <a:latin typeface="华文新魏" panose="02010800040101010101" pitchFamily="2" charset="-122"/>
              <a:ea typeface="华文新魏" panose="02010800040101010101" pitchFamily="2" charset="-122"/>
            </a:endParaRPr>
          </a:p>
        </p:txBody>
      </p:sp>
      <p:pic>
        <p:nvPicPr>
          <p:cNvPr id="84" name="图片 83" descr="1.jpg"/>
          <p:cNvPicPr>
            <a:picLocks noChangeAspect="1"/>
          </p:cNvPicPr>
          <p:nvPr/>
        </p:nvPicPr>
        <p:blipFill>
          <a:blip r:embed="rId3" cstate="print"/>
          <a:stretch>
            <a:fillRect/>
          </a:stretch>
        </p:blipFill>
        <p:spPr>
          <a:xfrm>
            <a:off x="4331970" y="677545"/>
            <a:ext cx="7185660" cy="4445635"/>
          </a:xfrm>
          <a:prstGeom prst="rect">
            <a:avLst/>
          </a:prstGeom>
        </p:spPr>
      </p:pic>
      <p:pic>
        <p:nvPicPr>
          <p:cNvPr id="85" name="图片 84" descr="1474895901856.jpeg"/>
          <p:cNvPicPr>
            <a:picLocks noChangeAspect="1"/>
          </p:cNvPicPr>
          <p:nvPr/>
        </p:nvPicPr>
        <p:blipFill>
          <a:blip r:embed="rId4" cstate="print"/>
          <a:srcRect l="5455" r="9091"/>
          <a:stretch>
            <a:fillRect/>
          </a:stretch>
        </p:blipFill>
        <p:spPr>
          <a:xfrm>
            <a:off x="2046605" y="677545"/>
            <a:ext cx="1337310" cy="1659255"/>
          </a:xfrm>
          <a:prstGeom prst="rect">
            <a:avLst/>
          </a:prstGeom>
        </p:spPr>
      </p:pic>
      <p:grpSp>
        <p:nvGrpSpPr>
          <p:cNvPr id="42" name="组合 41"/>
          <p:cNvGrpSpPr/>
          <p:nvPr/>
        </p:nvGrpSpPr>
        <p:grpSpPr>
          <a:xfrm>
            <a:off x="0" y="-71958"/>
            <a:ext cx="11593685" cy="749301"/>
            <a:chOff x="0" y="-71958"/>
            <a:chExt cx="11593685" cy="749301"/>
          </a:xfrm>
        </p:grpSpPr>
        <p:grpSp>
          <p:nvGrpSpPr>
            <p:cNvPr id="43" name="组合 29"/>
            <p:cNvGrpSpPr/>
            <p:nvPr/>
          </p:nvGrpSpPr>
          <p:grpSpPr>
            <a:xfrm>
              <a:off x="0" y="-71958"/>
              <a:ext cx="11522075" cy="749301"/>
              <a:chOff x="0" y="-71958"/>
              <a:chExt cx="11522075" cy="749301"/>
            </a:xfrm>
          </p:grpSpPr>
          <p:sp>
            <p:nvSpPr>
              <p:cNvPr id="49"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61" name="组合 24"/>
              <p:cNvGrpSpPr/>
              <p:nvPr/>
            </p:nvGrpSpPr>
            <p:grpSpPr bwMode="auto">
              <a:xfrm flipH="1">
                <a:off x="8147685" y="-71958"/>
                <a:ext cx="3369310" cy="727095"/>
                <a:chOff x="0" y="-7848"/>
                <a:chExt cx="1378151" cy="642547"/>
              </a:xfrm>
              <a:solidFill>
                <a:srgbClr val="FCE7B4"/>
              </a:solidFill>
            </p:grpSpPr>
            <p:sp>
              <p:nvSpPr>
                <p:cNvPr id="66" name="直角三角形 65"/>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67" name="矩形 6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62"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63" name="图片 62" descr="QQ截图20180117154059.png"/>
              <p:cNvPicPr>
                <a:picLocks noChangeAspect="1"/>
              </p:cNvPicPr>
              <p:nvPr/>
            </p:nvPicPr>
            <p:blipFill>
              <a:blip r:embed="rId5"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4" name="对角圆角矩形 63"/>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63300"/>
        </a:solidFill>
        <a:effectLst/>
      </p:bgPr>
    </p:bg>
    <p:spTree>
      <p:nvGrpSpPr>
        <p:cNvPr id="1" name=""/>
        <p:cNvGrpSpPr/>
        <p:nvPr/>
      </p:nvGrpSpPr>
      <p:grpSpPr>
        <a:xfrm>
          <a:off x="0" y="0"/>
          <a:ext cx="0" cy="0"/>
          <a:chOff x="0" y="0"/>
          <a:chExt cx="0" cy="0"/>
        </a:xfrm>
      </p:grpSpPr>
      <p:sp>
        <p:nvSpPr>
          <p:cNvPr id="13" name="圆角矩形 12"/>
          <p:cNvSpPr/>
          <p:nvPr/>
        </p:nvSpPr>
        <p:spPr>
          <a:xfrm>
            <a:off x="1656581" y="504106"/>
            <a:ext cx="8568952" cy="864096"/>
          </a:xfrm>
          <a:prstGeom prst="roundRect">
            <a:avLst/>
          </a:prstGeom>
          <a:solidFill>
            <a:srgbClr val="663300"/>
          </a:solidFill>
          <a:ln>
            <a:noFill/>
          </a:ln>
          <a:scene3d>
            <a:camera prst="orthographicFront"/>
            <a:lightRig rig="threePt" dir="t"/>
          </a:scene3d>
          <a:sp3d>
            <a:bevelT/>
          </a:sp3d>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defTabSz="1069340" fontAlgn="auto">
              <a:spcBef>
                <a:spcPts val="0"/>
              </a:spcBef>
              <a:spcAft>
                <a:spcPts val="0"/>
              </a:spcAft>
              <a:defRPr/>
            </a:pPr>
            <a:endParaRPr lang="zh-CN" altLang="en-US"/>
          </a:p>
        </p:txBody>
      </p:sp>
      <p:sp>
        <p:nvSpPr>
          <p:cNvPr id="16389" name="等腰三角形 13"/>
          <p:cNvSpPr>
            <a:spLocks noChangeArrowheads="1"/>
          </p:cNvSpPr>
          <p:nvPr/>
        </p:nvSpPr>
        <p:spPr bwMode="auto">
          <a:xfrm rot="5400000">
            <a:off x="397669" y="761207"/>
            <a:ext cx="714375" cy="357187"/>
          </a:xfrm>
          <a:prstGeom prst="triangle">
            <a:avLst>
              <a:gd name="adj" fmla="val 50000"/>
            </a:avLst>
          </a:prstGeom>
          <a:solidFill>
            <a:schemeClr val="bg1"/>
          </a:solidFill>
          <a:ln w="9525">
            <a:noFill/>
            <a:miter lim="800000"/>
          </a:ln>
        </p:spPr>
        <p:txBody>
          <a:bodyPr rot="10800000" vert="eaVert" anchor="ctr"/>
          <a:lstStyle/>
          <a:p>
            <a:pPr algn="ctr"/>
            <a:endParaRPr lang="zh-CN" altLang="en-US">
              <a:solidFill>
                <a:srgbClr val="FFFFFF"/>
              </a:solidFill>
              <a:latin typeface="Calibri" panose="020F0502020204030204" charset="0"/>
            </a:endParaRPr>
          </a:p>
        </p:txBody>
      </p:sp>
      <p:grpSp>
        <p:nvGrpSpPr>
          <p:cNvPr id="3" name="等腰三角形 14"/>
          <p:cNvGrpSpPr/>
          <p:nvPr/>
        </p:nvGrpSpPr>
        <p:grpSpPr bwMode="auto">
          <a:xfrm>
            <a:off x="504825" y="550863"/>
            <a:ext cx="388938" cy="746125"/>
            <a:chOff x="108" y="284"/>
            <a:chExt cx="245" cy="469"/>
          </a:xfrm>
        </p:grpSpPr>
        <p:pic>
          <p:nvPicPr>
            <p:cNvPr id="16403" name="等腰三角形 14"/>
            <p:cNvPicPr>
              <a:picLocks noChangeArrowheads="1"/>
            </p:cNvPicPr>
            <p:nvPr/>
          </p:nvPicPr>
          <p:blipFill>
            <a:blip r:embed="rId1" cstate="print"/>
            <a:srcRect/>
            <a:stretch>
              <a:fillRect/>
            </a:stretch>
          </p:blipFill>
          <p:spPr bwMode="auto">
            <a:xfrm>
              <a:off x="108" y="284"/>
              <a:ext cx="245" cy="469"/>
            </a:xfrm>
            <a:prstGeom prst="rect">
              <a:avLst/>
            </a:prstGeom>
            <a:noFill/>
            <a:ln w="9525">
              <a:noFill/>
              <a:miter lim="800000"/>
              <a:headEnd/>
              <a:tailEnd/>
            </a:ln>
          </p:spPr>
        </p:pic>
        <p:sp>
          <p:nvSpPr>
            <p:cNvPr id="16404" name="Text Box 8"/>
            <p:cNvSpPr txBox="1">
              <a:spLocks noChangeArrowheads="1"/>
            </p:cNvSpPr>
            <p:nvPr/>
          </p:nvSpPr>
          <p:spPr bwMode="auto">
            <a:xfrm rot="5400000">
              <a:off x="63" y="463"/>
              <a:ext cx="225" cy="112"/>
            </a:xfrm>
            <a:prstGeom prst="rect">
              <a:avLst/>
            </a:prstGeom>
            <a:noFill/>
            <a:ln w="9525">
              <a:noFill/>
              <a:miter lim="800000"/>
            </a:ln>
          </p:spPr>
          <p:txBody>
            <a:bodyPr rot="10800000" vert="eaVert" anchor="ctr"/>
            <a:lstStyle/>
            <a:p>
              <a:pPr algn="ctr"/>
              <a:endParaRPr lang="zh-CN" altLang="en-US">
                <a:solidFill>
                  <a:srgbClr val="FFFFFF"/>
                </a:solidFill>
                <a:latin typeface="Calibri" panose="020F0502020204030204" charset="0"/>
              </a:endParaRPr>
            </a:p>
          </p:txBody>
        </p:sp>
      </p:grpSp>
      <p:pic>
        <p:nvPicPr>
          <p:cNvPr id="26" name="图片 25" descr="QQ截图20170706115042.png"/>
          <p:cNvPicPr>
            <a:picLocks noChangeAspect="1"/>
          </p:cNvPicPr>
          <p:nvPr/>
        </p:nvPicPr>
        <p:blipFill>
          <a:blip r:embed="rId2" cstate="print"/>
          <a:stretch>
            <a:fillRect/>
          </a:stretch>
        </p:blipFill>
        <p:spPr>
          <a:xfrm flipV="1">
            <a:off x="-1" y="2086432"/>
            <a:ext cx="11522075" cy="90017"/>
          </a:xfrm>
          <a:prstGeom prst="rect">
            <a:avLst/>
          </a:prstGeom>
          <a:effectLst>
            <a:glow rad="101600">
              <a:schemeClr val="accent6">
                <a:satMod val="175000"/>
                <a:alpha val="40000"/>
              </a:schemeClr>
            </a:glow>
          </a:effectLst>
        </p:spPr>
      </p:pic>
      <p:pic>
        <p:nvPicPr>
          <p:cNvPr id="16393" name="Picture 10" descr="psd36"/>
          <p:cNvPicPr>
            <a:picLocks noChangeAspect="1" noChangeArrowheads="1"/>
          </p:cNvPicPr>
          <p:nvPr/>
        </p:nvPicPr>
        <p:blipFill>
          <a:blip r:embed="rId3" cstate="print"/>
          <a:srcRect t="12599" b="18141"/>
          <a:stretch>
            <a:fillRect/>
          </a:stretch>
        </p:blipFill>
        <p:spPr bwMode="auto">
          <a:xfrm>
            <a:off x="0" y="2305050"/>
            <a:ext cx="11522075" cy="2914650"/>
          </a:xfrm>
          <a:prstGeom prst="rect">
            <a:avLst/>
          </a:prstGeom>
          <a:noFill/>
          <a:ln w="3175">
            <a:solidFill>
              <a:srgbClr val="C0C0C0"/>
            </a:solidFill>
            <a:miter lim="800000"/>
            <a:headEnd/>
            <a:tailEnd/>
          </a:ln>
        </p:spPr>
      </p:pic>
      <p:pic>
        <p:nvPicPr>
          <p:cNvPr id="2" name="图片 25" descr="QQ截图20170706115042.png"/>
          <p:cNvPicPr>
            <a:picLocks noChangeAspect="1"/>
          </p:cNvPicPr>
          <p:nvPr/>
        </p:nvPicPr>
        <p:blipFill>
          <a:blip r:embed="rId2" cstate="print"/>
          <a:stretch>
            <a:fillRect/>
          </a:stretch>
        </p:blipFill>
        <p:spPr>
          <a:xfrm flipV="1">
            <a:off x="44449" y="5375732"/>
            <a:ext cx="11522075" cy="90017"/>
          </a:xfrm>
          <a:prstGeom prst="rect">
            <a:avLst/>
          </a:prstGeom>
          <a:effectLst>
            <a:glow rad="101600">
              <a:schemeClr val="accent6">
                <a:satMod val="175000"/>
                <a:alpha val="40000"/>
              </a:schemeClr>
            </a:glow>
          </a:effectLst>
        </p:spPr>
      </p:pic>
      <p:sp>
        <p:nvSpPr>
          <p:cNvPr id="18" name="矩形 17"/>
          <p:cNvSpPr/>
          <p:nvPr/>
        </p:nvSpPr>
        <p:spPr>
          <a:xfrm>
            <a:off x="1008509" y="576114"/>
            <a:ext cx="9505056" cy="707886"/>
          </a:xfrm>
          <a:prstGeom prst="rect">
            <a:avLst/>
          </a:prstGeom>
        </p:spPr>
        <p:txBody>
          <a:bodyPr wrap="square">
            <a:spAutoFit/>
          </a:bodyPr>
          <a:lstStyle/>
          <a:p>
            <a:pPr lvl="0" algn="ctr"/>
            <a:r>
              <a:rPr lang="zh-CN" altLang="en-US" sz="4000" b="1" dirty="0" smtClean="0">
                <a:solidFill>
                  <a:schemeClr val="bg1"/>
                </a:solidFill>
                <a:effectLst>
                  <a:glow rad="228600">
                    <a:schemeClr val="accent6">
                      <a:satMod val="175000"/>
                      <a:alpha val="40000"/>
                    </a:schemeClr>
                  </a:glow>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第二单元  古代欧洲文明</a:t>
            </a:r>
            <a:endParaRPr lang="zh-CN" altLang="en-US" sz="4000" b="1" dirty="0">
              <a:solidFill>
                <a:schemeClr val="bg1"/>
              </a:solidFill>
              <a:effectLst>
                <a:glow rad="228600">
                  <a:schemeClr val="accent6">
                    <a:satMod val="175000"/>
                    <a:alpha val="40000"/>
                  </a:schemeClr>
                </a:glow>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pic>
        <p:nvPicPr>
          <p:cNvPr id="17" name="图片 16" descr="6.jpg"/>
          <p:cNvPicPr>
            <a:picLocks noChangeAspect="1"/>
          </p:cNvPicPr>
          <p:nvPr/>
        </p:nvPicPr>
        <p:blipFill>
          <a:blip r:embed="rId4" cstate="print"/>
          <a:srcRect l="3433" r="3862"/>
          <a:stretch>
            <a:fillRect/>
          </a:stretch>
        </p:blipFill>
        <p:spPr>
          <a:xfrm>
            <a:off x="0" y="2762003"/>
            <a:ext cx="2171786" cy="2128011"/>
          </a:xfrm>
          <a:prstGeom prst="roundRect">
            <a:avLst>
              <a:gd name="adj" fmla="val 10469"/>
            </a:avLst>
          </a:prstGeom>
        </p:spPr>
      </p:pic>
      <p:pic>
        <p:nvPicPr>
          <p:cNvPr id="19" name="图片 18" descr="7.JPG"/>
          <p:cNvPicPr>
            <a:picLocks noChangeAspect="1"/>
          </p:cNvPicPr>
          <p:nvPr/>
        </p:nvPicPr>
        <p:blipFill>
          <a:blip r:embed="rId5" cstate="print">
            <a:lum bright="-40000"/>
          </a:blip>
          <a:stretch>
            <a:fillRect/>
          </a:stretch>
        </p:blipFill>
        <p:spPr>
          <a:xfrm>
            <a:off x="2284678" y="2736353"/>
            <a:ext cx="2252223" cy="2164037"/>
          </a:xfrm>
          <a:prstGeom prst="roundRect">
            <a:avLst/>
          </a:prstGeom>
        </p:spPr>
      </p:pic>
      <p:pic>
        <p:nvPicPr>
          <p:cNvPr id="25" name="图片 24" descr="4.jpg"/>
          <p:cNvPicPr>
            <a:picLocks noChangeAspect="1"/>
          </p:cNvPicPr>
          <p:nvPr/>
        </p:nvPicPr>
        <p:blipFill>
          <a:blip r:embed="rId6" cstate="print">
            <a:lum bright="-20000" contrast="-30000"/>
          </a:blip>
          <a:stretch>
            <a:fillRect/>
          </a:stretch>
        </p:blipFill>
        <p:spPr>
          <a:xfrm>
            <a:off x="4684611" y="2745739"/>
            <a:ext cx="2300562" cy="2150855"/>
          </a:xfrm>
          <a:prstGeom prst="roundRect">
            <a:avLst>
              <a:gd name="adj" fmla="val 10362"/>
            </a:avLst>
          </a:prstGeom>
        </p:spPr>
      </p:pic>
      <p:pic>
        <p:nvPicPr>
          <p:cNvPr id="28" name="图片 27" descr="2.jpg"/>
          <p:cNvPicPr>
            <a:picLocks noChangeAspect="1"/>
          </p:cNvPicPr>
          <p:nvPr/>
        </p:nvPicPr>
        <p:blipFill>
          <a:blip r:embed="rId7" cstate="print">
            <a:lum bright="-20000" contrast="20000"/>
          </a:blip>
          <a:srcRect r="11292"/>
          <a:stretch>
            <a:fillRect/>
          </a:stretch>
        </p:blipFill>
        <p:spPr>
          <a:xfrm>
            <a:off x="7057181" y="2736354"/>
            <a:ext cx="2144974" cy="2160240"/>
          </a:xfrm>
          <a:prstGeom prst="roundRect">
            <a:avLst>
              <a:gd name="adj" fmla="val 5107"/>
            </a:avLst>
          </a:prstGeom>
        </p:spPr>
      </p:pic>
      <p:pic>
        <p:nvPicPr>
          <p:cNvPr id="29" name="图片 28" descr="8.jpg"/>
          <p:cNvPicPr>
            <a:picLocks noChangeAspect="1"/>
          </p:cNvPicPr>
          <p:nvPr/>
        </p:nvPicPr>
        <p:blipFill>
          <a:blip r:embed="rId8" cstate="print">
            <a:lum contrast="-30000"/>
          </a:blip>
          <a:srcRect l="26780"/>
          <a:stretch>
            <a:fillRect/>
          </a:stretch>
        </p:blipFill>
        <p:spPr>
          <a:xfrm>
            <a:off x="9297200" y="2745242"/>
            <a:ext cx="2224477" cy="2173699"/>
          </a:xfrm>
          <a:prstGeom prst="roundRect">
            <a:avLst>
              <a:gd name="adj" fmla="val 8936"/>
            </a:avLst>
          </a:prstGeom>
        </p:spPr>
      </p:pic>
      <p:sp>
        <p:nvSpPr>
          <p:cNvPr id="30" name="文本框 6"/>
          <p:cNvSpPr txBox="1"/>
          <p:nvPr/>
        </p:nvSpPr>
        <p:spPr>
          <a:xfrm>
            <a:off x="543213" y="3312418"/>
            <a:ext cx="10834448" cy="1107996"/>
          </a:xfrm>
          <a:prstGeom prst="rect">
            <a:avLst/>
          </a:prstGeom>
          <a:noFill/>
        </p:spPr>
        <p:txBody>
          <a:bodyPr wrap="square" rtlCol="0">
            <a:spAutoFit/>
          </a:bodyPr>
          <a:lstStyle/>
          <a:p>
            <a:r>
              <a:rPr lang="zh-CN" altLang="en-US" sz="66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66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66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66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spTree>
  </p:cSld>
  <p:clrMapOvr>
    <a:masterClrMapping/>
  </p:clrMapOvr>
  <p:transition spd="slow" advTm="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flipV="1">
            <a:off x="-398"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grpSp>
        <p:nvGrpSpPr>
          <p:cNvPr id="11" name="组合 10"/>
          <p:cNvGrpSpPr/>
          <p:nvPr/>
        </p:nvGrpSpPr>
        <p:grpSpPr>
          <a:xfrm>
            <a:off x="0" y="-71958"/>
            <a:ext cx="11593685" cy="749301"/>
            <a:chOff x="0" y="-71958"/>
            <a:chExt cx="11593685" cy="749301"/>
          </a:xfrm>
        </p:grpSpPr>
        <p:grpSp>
          <p:nvGrpSpPr>
            <p:cNvPr id="12" name="组合 29"/>
            <p:cNvGrpSpPr/>
            <p:nvPr/>
          </p:nvGrpSpPr>
          <p:grpSpPr>
            <a:xfrm>
              <a:off x="0" y="-71958"/>
              <a:ext cx="11522075" cy="749301"/>
              <a:chOff x="0" y="-71958"/>
              <a:chExt cx="11522075" cy="749301"/>
            </a:xfrm>
          </p:grpSpPr>
          <p:sp>
            <p:nvSpPr>
              <p:cNvPr id="14"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15" name="组合 24"/>
              <p:cNvGrpSpPr/>
              <p:nvPr/>
            </p:nvGrpSpPr>
            <p:grpSpPr bwMode="auto">
              <a:xfrm flipH="1">
                <a:off x="8147685" y="-71958"/>
                <a:ext cx="3369310" cy="727095"/>
                <a:chOff x="0" y="-7848"/>
                <a:chExt cx="1378151" cy="642547"/>
              </a:xfrm>
              <a:solidFill>
                <a:srgbClr val="FCE7B4"/>
              </a:solidFill>
            </p:grpSpPr>
            <p:sp>
              <p:nvSpPr>
                <p:cNvPr id="19" name="直角三角形 18"/>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20" name="矩形 19"/>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16"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17" name="图片 16" descr="QQ截图20180117154059.png"/>
              <p:cNvPicPr>
                <a:picLocks noChangeAspect="1"/>
              </p:cNvPicPr>
              <p:nvPr/>
            </p:nvPicPr>
            <p:blipFill>
              <a:blip r:embed="rId1"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对角圆角矩形 17"/>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pic>
        <p:nvPicPr>
          <p:cNvPr id="2" name="图片 1"/>
          <p:cNvPicPr>
            <a:picLocks noChangeAspect="1"/>
          </p:cNvPicPr>
          <p:nvPr/>
        </p:nvPicPr>
        <p:blipFill>
          <a:blip r:embed="rId2"/>
          <a:stretch>
            <a:fillRect/>
          </a:stretch>
        </p:blipFill>
        <p:spPr>
          <a:xfrm>
            <a:off x="72390" y="1375410"/>
            <a:ext cx="11501755" cy="4951095"/>
          </a:xfrm>
          <a:prstGeom prst="rect">
            <a:avLst/>
          </a:prstGeom>
        </p:spPr>
      </p:pic>
      <p:sp>
        <p:nvSpPr>
          <p:cNvPr id="3" name="文本框 2"/>
          <p:cNvSpPr txBox="1"/>
          <p:nvPr/>
        </p:nvSpPr>
        <p:spPr>
          <a:xfrm>
            <a:off x="4014470" y="2244725"/>
            <a:ext cx="1457960" cy="3969385"/>
          </a:xfrm>
          <a:prstGeom prst="rect">
            <a:avLst/>
          </a:prstGeom>
          <a:solidFill>
            <a:srgbClr val="FFF300"/>
          </a:solidFill>
        </p:spPr>
        <p:txBody>
          <a:bodyPr wrap="square" rtlCol="0">
            <a:spAutoFit/>
          </a:bodyPr>
          <a:p>
            <a:r>
              <a:rPr lang="zh-CN" altLang="en-US" sz="3600" b="1"/>
              <a:t>社会矛盾激化</a:t>
            </a:r>
            <a:endParaRPr lang="zh-CN" altLang="en-US" sz="3600" b="1"/>
          </a:p>
          <a:p>
            <a:endParaRPr lang="zh-CN" altLang="en-US" sz="3600" b="1"/>
          </a:p>
          <a:p>
            <a:endParaRPr lang="zh-CN" altLang="en-US" sz="3600" b="1"/>
          </a:p>
          <a:p>
            <a:endParaRPr lang="zh-CN" altLang="en-US" sz="3600" b="1"/>
          </a:p>
          <a:p>
            <a:endParaRPr lang="zh-CN" altLang="en-US" sz="3600" b="1"/>
          </a:p>
        </p:txBody>
      </p:sp>
      <p:sp>
        <p:nvSpPr>
          <p:cNvPr id="4" name="文本框 3"/>
          <p:cNvSpPr txBox="1"/>
          <p:nvPr/>
        </p:nvSpPr>
        <p:spPr>
          <a:xfrm>
            <a:off x="3240405" y="5040630"/>
            <a:ext cx="2082800" cy="521970"/>
          </a:xfrm>
          <a:prstGeom prst="rect">
            <a:avLst/>
          </a:prstGeom>
          <a:solidFill>
            <a:srgbClr val="FFC000"/>
          </a:solidFill>
          <a:ln w="9525">
            <a:solidFill>
              <a:schemeClr val="tx1"/>
            </a:solidFill>
          </a:ln>
        </p:spPr>
        <p:txBody>
          <a:bodyPr wrap="square" rtlCol="0">
            <a:spAutoFit/>
          </a:bodyPr>
          <a:p>
            <a:pPr algn="ctr"/>
            <a:r>
              <a:rPr lang="zh-CN" altLang="en-US" sz="2800" b="1"/>
              <a:t>军事独裁</a:t>
            </a:r>
            <a:endParaRPr lang="zh-CN" altLang="en-US" sz="2800" b="1"/>
          </a:p>
        </p:txBody>
      </p:sp>
      <p:sp>
        <p:nvSpPr>
          <p:cNvPr id="5" name="下箭头 4"/>
          <p:cNvSpPr/>
          <p:nvPr/>
        </p:nvSpPr>
        <p:spPr>
          <a:xfrm>
            <a:off x="4032250" y="5616575"/>
            <a:ext cx="504190" cy="7200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3335020" y="6490970"/>
            <a:ext cx="2065655" cy="521970"/>
          </a:xfrm>
          <a:prstGeom prst="rect">
            <a:avLst/>
          </a:prstGeom>
          <a:solidFill>
            <a:srgbClr val="FFC000"/>
          </a:solidFill>
          <a:ln w="9525">
            <a:solidFill>
              <a:schemeClr val="tx1"/>
            </a:solidFill>
          </a:ln>
        </p:spPr>
        <p:txBody>
          <a:bodyPr wrap="square" rtlCol="0">
            <a:spAutoFit/>
          </a:bodyPr>
          <a:p>
            <a:pPr algn="ctr"/>
            <a:r>
              <a:rPr lang="zh-CN" altLang="en-US" sz="2800" b="1"/>
              <a:t>政治独裁</a:t>
            </a:r>
            <a:endParaRPr lang="zh-CN" altLang="en-US" sz="2800" b="1"/>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ldLvl="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24814" r="13974" b="25049"/>
          <a:stretch>
            <a:fillRect/>
          </a:stretch>
        </p:blipFill>
        <p:spPr>
          <a:xfrm>
            <a:off x="3046393" y="1600186"/>
            <a:ext cx="8286808" cy="5357850"/>
          </a:xfrm>
          <a:prstGeom prst="roundRect">
            <a:avLst>
              <a:gd name="adj" fmla="val 7037"/>
            </a:avLst>
          </a:prstGeom>
          <a:ln>
            <a:solidFill>
              <a:schemeClr val="bg2">
                <a:lumMod val="50000"/>
              </a:schemeClr>
            </a:solidFill>
          </a:ln>
          <a:effectLst>
            <a:outerShdw blurRad="292100" dist="139700" dir="2700000" algn="tl" rotWithShape="0">
              <a:srgbClr val="333333">
                <a:alpha val="65000"/>
              </a:srgbClr>
            </a:outerShdw>
          </a:effectLst>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957244"/>
            <a:ext cx="2500330"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91624" y="943973"/>
            <a:ext cx="1808480" cy="583565"/>
          </a:xfrm>
          <a:prstGeom prst="rect">
            <a:avLst/>
          </a:prstGeom>
        </p:spPr>
        <p:txBody>
          <a:bodyPr wrap="none">
            <a:spAutoFit/>
          </a:bodyPr>
          <a:lstStyle/>
          <a:p>
            <a:r>
              <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建立背景</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2" cstate="print">
            <a:clrChange>
              <a:clrFrom>
                <a:srgbClr val="FEFEFE"/>
              </a:clrFrom>
              <a:clrTo>
                <a:srgbClr val="FEFEFE">
                  <a:alpha val="0"/>
                </a:srgbClr>
              </a:clrTo>
            </a:clrChange>
          </a:blip>
          <a:stretch>
            <a:fillRect/>
          </a:stretch>
        </p:blipFill>
        <p:spPr>
          <a:xfrm>
            <a:off x="21888" y="885806"/>
            <a:ext cx="881365" cy="642941"/>
          </a:xfrm>
          <a:prstGeom prst="rect">
            <a:avLst/>
          </a:prstGeom>
        </p:spPr>
      </p:pic>
      <p:sp>
        <p:nvSpPr>
          <p:cNvPr id="23" name="矩形 22"/>
          <p:cNvSpPr/>
          <p:nvPr/>
        </p:nvSpPr>
        <p:spPr>
          <a:xfrm>
            <a:off x="188873" y="1885938"/>
            <a:ext cx="2928958" cy="5015865"/>
          </a:xfrm>
          <a:prstGeom prst="rect">
            <a:avLst/>
          </a:prstGeom>
        </p:spPr>
        <p:txBody>
          <a:bodyPr wrap="square">
            <a:spAutoFit/>
          </a:bodyPr>
          <a:lstStyle/>
          <a:p>
            <a:r>
              <a:rPr lang="zh-CN" altLang="en-US" sz="3200" dirty="0" smtClean="0">
                <a:latin typeface="华文新魏" panose="02010800040101010101" pitchFamily="2" charset="-122"/>
                <a:ea typeface="华文新魏" panose="02010800040101010101" pitchFamily="2" charset="-122"/>
              </a:rPr>
              <a:t>①</a:t>
            </a:r>
            <a:r>
              <a:rPr lang="zh-CN" altLang="en-US" sz="3200" b="1" dirty="0" smtClean="0">
                <a:solidFill>
                  <a:srgbClr val="760000"/>
                </a:solidFill>
                <a:latin typeface="微软雅黑" panose="020B0503020204020204" pitchFamily="34" charset="-122"/>
                <a:ea typeface="微软雅黑" panose="020B0503020204020204" pitchFamily="34" charset="-122"/>
                <a:cs typeface="微软雅黑" panose="020B0503020204020204" pitchFamily="34" charset="-122"/>
              </a:rPr>
              <a:t>公元前</a:t>
            </a:r>
            <a:r>
              <a:rPr lang="en-US" sz="3200" b="1" dirty="0" smtClean="0">
                <a:solidFill>
                  <a:srgbClr val="760000"/>
                </a:solidFill>
                <a:latin typeface="微软雅黑" panose="020B0503020204020204" pitchFamily="34" charset="-122"/>
                <a:ea typeface="微软雅黑" panose="020B0503020204020204" pitchFamily="34" charset="-122"/>
                <a:cs typeface="微软雅黑" panose="020B0503020204020204" pitchFamily="34" charset="-122"/>
              </a:rPr>
              <a:t>49</a:t>
            </a:r>
            <a:r>
              <a:rPr lang="zh-CN" altLang="en-US" sz="3200" b="1" dirty="0" smtClean="0">
                <a:solidFill>
                  <a:srgbClr val="760000"/>
                </a:solidFill>
                <a:latin typeface="微软雅黑" panose="020B0503020204020204" pitchFamily="34" charset="-122"/>
                <a:ea typeface="微软雅黑" panose="020B0503020204020204" pitchFamily="34" charset="-122"/>
                <a:cs typeface="微软雅黑" panose="020B0503020204020204" pitchFamily="34" charset="-122"/>
              </a:rPr>
              <a:t>年</a:t>
            </a:r>
            <a:r>
              <a:rPr lang="zh-CN" altLang="en-US" sz="3200" b="1" dirty="0" smtClean="0">
                <a:latin typeface="微软雅黑" panose="020B0503020204020204" pitchFamily="34" charset="-122"/>
                <a:ea typeface="微软雅黑" panose="020B0503020204020204" pitchFamily="34" charset="-122"/>
                <a:cs typeface="微软雅黑" panose="020B0503020204020204" pitchFamily="34" charset="-122"/>
              </a:rPr>
              <a:t>，曾经担任罗马执政官和地方总督的</a:t>
            </a:r>
            <a:r>
              <a:rPr lang="zh-CN" altLang="en-US" sz="3200" b="1" dirty="0" smtClean="0">
                <a:solidFill>
                  <a:srgbClr val="760000"/>
                </a:solidFill>
                <a:latin typeface="微软雅黑" panose="020B0503020204020204" pitchFamily="34" charset="-122"/>
                <a:ea typeface="微软雅黑" panose="020B0503020204020204" pitchFamily="34" charset="-122"/>
                <a:cs typeface="微软雅黑" panose="020B0503020204020204" pitchFamily="34" charset="-122"/>
              </a:rPr>
              <a:t>凯撒</a:t>
            </a:r>
            <a:r>
              <a:rPr lang="zh-CN" altLang="en-US" sz="3200" b="1"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dirty="0" smtClean="0">
                <a:latin typeface="华文新魏" panose="02010800040101010101" pitchFamily="2" charset="-122"/>
                <a:ea typeface="华文新魏" panose="02010800040101010101" pitchFamily="2" charset="-122"/>
              </a:rPr>
              <a:t>率领军队进攻罗马城，打败对手，控制了元老院。后来，元老院任命他为</a:t>
            </a:r>
            <a:r>
              <a:rPr lang="zh-CN" altLang="en-US" sz="3200" dirty="0" smtClean="0">
                <a:solidFill>
                  <a:srgbClr val="760000"/>
                </a:solidFill>
                <a:latin typeface="华文新魏" panose="02010800040101010101" pitchFamily="2" charset="-122"/>
                <a:ea typeface="华文新魏" panose="02010800040101010101" pitchFamily="2" charset="-122"/>
              </a:rPr>
              <a:t>终身独裁官</a:t>
            </a:r>
            <a:r>
              <a:rPr lang="zh-CN" altLang="en-US" sz="3200" dirty="0" smtClean="0">
                <a:latin typeface="华文新魏" panose="02010800040101010101" pitchFamily="2" charset="-122"/>
                <a:ea typeface="华文新魏" panose="02010800040101010101" pitchFamily="2" charset="-122"/>
              </a:rPr>
              <a:t>。</a:t>
            </a:r>
            <a:endParaRPr lang="zh-CN" altLang="en-US" sz="3200" dirty="0">
              <a:latin typeface="华文新魏" panose="02010800040101010101" pitchFamily="2" charset="-122"/>
              <a:ea typeface="华文新魏" panose="02010800040101010101" pitchFamily="2" charset="-122"/>
            </a:endParaRPr>
          </a:p>
        </p:txBody>
      </p:sp>
      <p:pic>
        <p:nvPicPr>
          <p:cNvPr id="28" name="图片 27" descr="1.jpg"/>
          <p:cNvPicPr>
            <a:picLocks noChangeAspect="1"/>
          </p:cNvPicPr>
          <p:nvPr/>
        </p:nvPicPr>
        <p:blipFill>
          <a:blip r:embed="rId3" cstate="print"/>
          <a:stretch>
            <a:fillRect/>
          </a:stretch>
        </p:blipFill>
        <p:spPr>
          <a:xfrm>
            <a:off x="3173718" y="1814500"/>
            <a:ext cx="3015947" cy="4433442"/>
          </a:xfrm>
          <a:prstGeom prst="roundRect">
            <a:avLst>
              <a:gd name="adj" fmla="val 7750"/>
            </a:avLst>
          </a:prstGeom>
        </p:spPr>
      </p:pic>
      <p:sp>
        <p:nvSpPr>
          <p:cNvPr id="29" name="矩形 28"/>
          <p:cNvSpPr/>
          <p:nvPr/>
        </p:nvSpPr>
        <p:spPr>
          <a:xfrm>
            <a:off x="6215105" y="1802920"/>
            <a:ext cx="5260972" cy="4154984"/>
          </a:xfrm>
          <a:prstGeom prst="rect">
            <a:avLst/>
          </a:prstGeom>
        </p:spPr>
        <p:txBody>
          <a:bodyPr wrap="square">
            <a:spAutoFit/>
          </a:bodyPr>
          <a:lstStyle/>
          <a:p>
            <a:pPr lvl="0"/>
            <a:r>
              <a:rPr lang="zh-CN" altLang="en-US" sz="2400" dirty="0" smtClean="0">
                <a:solidFill>
                  <a:prstClr val="black"/>
                </a:solidFill>
                <a:latin typeface="华文新魏" panose="02010800040101010101" pitchFamily="2" charset="-122"/>
                <a:ea typeface="华文新魏" panose="02010800040101010101" pitchFamily="2" charset="-122"/>
              </a:rPr>
              <a:t>     恺撒罗马共和国末期杰出的军事统帅、政治家，罗马帝国奠基者。</a:t>
            </a:r>
            <a:endParaRPr lang="zh-CN" altLang="en-US" sz="2400" dirty="0" smtClean="0">
              <a:solidFill>
                <a:prstClr val="black"/>
              </a:solidFill>
              <a:latin typeface="华文新魏" panose="02010800040101010101" pitchFamily="2" charset="-122"/>
              <a:ea typeface="华文新魏" panose="02010800040101010101" pitchFamily="2" charset="-122"/>
            </a:endParaRPr>
          </a:p>
          <a:p>
            <a:pPr lvl="0"/>
            <a:r>
              <a:rPr lang="zh-CN" altLang="en-US" sz="2400" dirty="0" smtClean="0">
                <a:solidFill>
                  <a:prstClr val="black"/>
                </a:solidFill>
                <a:latin typeface="华文新魏" panose="02010800040101010101" pitchFamily="2" charset="-122"/>
                <a:ea typeface="华文新魏" panose="02010800040101010101" pitchFamily="2" charset="-122"/>
              </a:rPr>
              <a:t>     恺撒出身贵族，历任财务官、祭司长、大法官、执政官、监察官、独裁官等职。高卢战争中，征服了今法国、比利时，占领不列颠岛北部，共计</a:t>
            </a:r>
            <a:r>
              <a:rPr lang="en-US" altLang="zh-CN" sz="2400" dirty="0" smtClean="0">
                <a:solidFill>
                  <a:prstClr val="black"/>
                </a:solidFill>
                <a:latin typeface="华文新魏" panose="02010800040101010101" pitchFamily="2" charset="-122"/>
                <a:ea typeface="华文新魏" panose="02010800040101010101" pitchFamily="2" charset="-122"/>
              </a:rPr>
              <a:t>800</a:t>
            </a:r>
            <a:r>
              <a:rPr lang="zh-CN" altLang="en-US" sz="2400" dirty="0" smtClean="0">
                <a:solidFill>
                  <a:prstClr val="black"/>
                </a:solidFill>
                <a:latin typeface="华文新魏" panose="02010800040101010101" pitchFamily="2" charset="-122"/>
                <a:ea typeface="华文新魏" panose="02010800040101010101" pitchFamily="2" charset="-122"/>
              </a:rPr>
              <a:t>多个城市，缴获</a:t>
            </a:r>
            <a:r>
              <a:rPr lang="en-US" altLang="zh-CN" sz="2400" dirty="0" smtClean="0">
                <a:solidFill>
                  <a:prstClr val="black"/>
                </a:solidFill>
                <a:latin typeface="华文新魏" panose="02010800040101010101" pitchFamily="2" charset="-122"/>
                <a:ea typeface="华文新魏" panose="02010800040101010101" pitchFamily="2" charset="-122"/>
              </a:rPr>
              <a:t>2800</a:t>
            </a:r>
            <a:r>
              <a:rPr lang="zh-CN" altLang="en-US" sz="2400" dirty="0" smtClean="0">
                <a:solidFill>
                  <a:prstClr val="black"/>
                </a:solidFill>
                <a:latin typeface="华文新魏" panose="02010800040101010101" pitchFamily="2" charset="-122"/>
                <a:ea typeface="华文新魏" panose="02010800040101010101" pitchFamily="2" charset="-122"/>
              </a:rPr>
              <a:t>顶金冠。 公元前</a:t>
            </a:r>
            <a:r>
              <a:rPr lang="en-US" altLang="zh-CN" sz="2400" dirty="0" smtClean="0">
                <a:solidFill>
                  <a:prstClr val="black"/>
                </a:solidFill>
                <a:latin typeface="华文新魏" panose="02010800040101010101" pitchFamily="2" charset="-122"/>
                <a:ea typeface="华文新魏" panose="02010800040101010101" pitchFamily="2" charset="-122"/>
              </a:rPr>
              <a:t>49</a:t>
            </a:r>
            <a:r>
              <a:rPr lang="zh-CN" altLang="en-US" sz="2400" dirty="0" smtClean="0">
                <a:solidFill>
                  <a:prstClr val="black"/>
                </a:solidFill>
                <a:latin typeface="华文新魏" panose="02010800040101010101" pitchFamily="2" charset="-122"/>
                <a:ea typeface="华文新魏" panose="02010800040101010101" pitchFamily="2" charset="-122"/>
              </a:rPr>
              <a:t>年，他率军占领罗马，打败庞培，集大权于一身，实行独裁统治。公元前</a:t>
            </a:r>
            <a:r>
              <a:rPr lang="en-US" altLang="zh-CN" sz="2400" dirty="0" smtClean="0">
                <a:solidFill>
                  <a:prstClr val="black"/>
                </a:solidFill>
                <a:latin typeface="华文新魏" panose="02010800040101010101" pitchFamily="2" charset="-122"/>
                <a:ea typeface="华文新魏" panose="02010800040101010101" pitchFamily="2" charset="-122"/>
              </a:rPr>
              <a:t>44</a:t>
            </a:r>
            <a:r>
              <a:rPr lang="zh-CN" altLang="en-US" sz="2400" dirty="0" smtClean="0">
                <a:solidFill>
                  <a:prstClr val="black"/>
                </a:solidFill>
                <a:latin typeface="华文新魏" panose="02010800040101010101" pitchFamily="2" charset="-122"/>
                <a:ea typeface="华文新魏" panose="02010800040101010101" pitchFamily="2" charset="-122"/>
              </a:rPr>
              <a:t>年，恺撒遭暗杀身亡，享年</a:t>
            </a:r>
            <a:r>
              <a:rPr lang="en-US" altLang="zh-CN" sz="2400" dirty="0" smtClean="0">
                <a:solidFill>
                  <a:prstClr val="black"/>
                </a:solidFill>
                <a:latin typeface="华文新魏" panose="02010800040101010101" pitchFamily="2" charset="-122"/>
                <a:ea typeface="华文新魏" panose="02010800040101010101" pitchFamily="2" charset="-122"/>
              </a:rPr>
              <a:t>58</a:t>
            </a:r>
            <a:r>
              <a:rPr lang="zh-CN" altLang="en-US" sz="2400" dirty="0" smtClean="0">
                <a:solidFill>
                  <a:prstClr val="black"/>
                </a:solidFill>
                <a:latin typeface="华文新魏" panose="02010800040101010101" pitchFamily="2" charset="-122"/>
                <a:ea typeface="华文新魏" panose="02010800040101010101" pitchFamily="2" charset="-122"/>
              </a:rPr>
              <a:t>岁。</a:t>
            </a:r>
            <a:endParaRPr lang="zh-CN" altLang="en-US" sz="2400" dirty="0">
              <a:solidFill>
                <a:prstClr val="black"/>
              </a:solidFill>
              <a:latin typeface="华文新魏" panose="02010800040101010101" pitchFamily="2" charset="-122"/>
              <a:ea typeface="华文新魏" panose="02010800040101010101" pitchFamily="2" charset="-122"/>
            </a:endParaRPr>
          </a:p>
        </p:txBody>
      </p:sp>
      <p:sp>
        <p:nvSpPr>
          <p:cNvPr id="31" name="矩形 30"/>
          <p:cNvSpPr/>
          <p:nvPr/>
        </p:nvSpPr>
        <p:spPr>
          <a:xfrm>
            <a:off x="3189269" y="6178712"/>
            <a:ext cx="3005951" cy="707886"/>
          </a:xfrm>
          <a:prstGeom prst="rect">
            <a:avLst/>
          </a:prstGeom>
        </p:spPr>
        <p:txBody>
          <a:bodyPr wrap="none">
            <a:spAutoFit/>
          </a:bodyPr>
          <a:lstStyle/>
          <a:p>
            <a:pPr algn="ctr"/>
            <a:r>
              <a:rPr lang="zh-CN" altLang="en-US" sz="2000" dirty="0" smtClean="0">
                <a:latin typeface="华文新魏" panose="02010800040101010101" pitchFamily="2" charset="-122"/>
                <a:ea typeface="华文新魏" panose="02010800040101010101" pitchFamily="2" charset="-122"/>
              </a:rPr>
              <a:t>无冕之君</a:t>
            </a:r>
            <a:r>
              <a:rPr lang="en-US" altLang="zh-CN" sz="2000" dirty="0" smtClean="0">
                <a:latin typeface="华文新魏" panose="02010800040101010101" pitchFamily="2" charset="-122"/>
                <a:ea typeface="华文新魏" panose="02010800040101010101" pitchFamily="2" charset="-122"/>
              </a:rPr>
              <a:t>——</a:t>
            </a:r>
            <a:r>
              <a:rPr lang="zh-CN" altLang="en-US" sz="2000" dirty="0" smtClean="0">
                <a:latin typeface="华文新魏" panose="02010800040101010101" pitchFamily="2" charset="-122"/>
                <a:ea typeface="华文新魏" panose="02010800040101010101" pitchFamily="2" charset="-122"/>
              </a:rPr>
              <a:t>凯撒</a:t>
            </a:r>
            <a:endParaRPr lang="en-US" altLang="zh-CN" sz="2000" dirty="0" smtClean="0">
              <a:latin typeface="华文新魏" panose="02010800040101010101" pitchFamily="2" charset="-122"/>
              <a:ea typeface="华文新魏" panose="02010800040101010101" pitchFamily="2" charset="-122"/>
            </a:endParaRPr>
          </a:p>
          <a:p>
            <a:pPr algn="ctr"/>
            <a:r>
              <a:rPr lang="zh-CN" altLang="en-US" sz="2000" dirty="0" smtClean="0">
                <a:latin typeface="华文新魏" panose="02010800040101010101" pitchFamily="2" charset="-122"/>
                <a:ea typeface="华文新魏" panose="02010800040101010101" pitchFamily="2" charset="-122"/>
              </a:rPr>
              <a:t>（公元前</a:t>
            </a:r>
            <a:r>
              <a:rPr lang="en-US" sz="2000" dirty="0" smtClean="0">
                <a:latin typeface="华文新魏" panose="02010800040101010101" pitchFamily="2" charset="-122"/>
                <a:ea typeface="华文新魏" panose="02010800040101010101" pitchFamily="2" charset="-122"/>
              </a:rPr>
              <a:t>102</a:t>
            </a:r>
            <a:r>
              <a:rPr lang="zh-CN" altLang="en-US" sz="2000" dirty="0" smtClean="0">
                <a:latin typeface="华文新魏" panose="02010800040101010101" pitchFamily="2" charset="-122"/>
                <a:ea typeface="华文新魏" panose="02010800040101010101" pitchFamily="2" charset="-122"/>
              </a:rPr>
              <a:t>年</a:t>
            </a:r>
            <a:r>
              <a:rPr lang="en-US" sz="2000" dirty="0" smtClean="0">
                <a:latin typeface="华文新魏" panose="02010800040101010101" pitchFamily="2" charset="-122"/>
                <a:ea typeface="华文新魏" panose="02010800040101010101" pitchFamily="2" charset="-122"/>
              </a:rPr>
              <a:t>-</a:t>
            </a:r>
            <a:r>
              <a:rPr lang="zh-CN" altLang="en-US" sz="2000" dirty="0" smtClean="0">
                <a:latin typeface="华文新魏" panose="02010800040101010101" pitchFamily="2" charset="-122"/>
                <a:ea typeface="华文新魏" panose="02010800040101010101" pitchFamily="2" charset="-122"/>
              </a:rPr>
              <a:t>前</a:t>
            </a:r>
            <a:r>
              <a:rPr lang="en-US" sz="2000" dirty="0" smtClean="0">
                <a:latin typeface="华文新魏" panose="02010800040101010101" pitchFamily="2" charset="-122"/>
                <a:ea typeface="华文新魏" panose="02010800040101010101" pitchFamily="2" charset="-122"/>
              </a:rPr>
              <a:t>44</a:t>
            </a:r>
            <a:r>
              <a:rPr lang="zh-CN" altLang="en-US" sz="2000" dirty="0" smtClean="0">
                <a:latin typeface="华文新魏" panose="02010800040101010101" pitchFamily="2" charset="-122"/>
                <a:ea typeface="华文新魏" panose="02010800040101010101" pitchFamily="2" charset="-122"/>
              </a:rPr>
              <a:t>年）</a:t>
            </a:r>
            <a:endParaRPr lang="zh-CN" altLang="en-US" sz="2000" dirty="0">
              <a:latin typeface="华文新魏" panose="02010800040101010101" pitchFamily="2" charset="-122"/>
              <a:ea typeface="华文新魏" panose="02010800040101010101" pitchFamily="2" charset="-122"/>
            </a:endParaRPr>
          </a:p>
        </p:txBody>
      </p:sp>
      <p:pic>
        <p:nvPicPr>
          <p:cNvPr id="32" name="图片 31" descr="5319873179.jpg"/>
          <p:cNvPicPr>
            <a:picLocks noChangeAspect="1"/>
          </p:cNvPicPr>
          <p:nvPr/>
        </p:nvPicPr>
        <p:blipFill>
          <a:blip r:embed="rId4" cstate="print"/>
          <a:stretch>
            <a:fillRect/>
          </a:stretch>
        </p:blipFill>
        <p:spPr>
          <a:xfrm>
            <a:off x="6265093" y="1944266"/>
            <a:ext cx="4953668" cy="3727634"/>
          </a:xfrm>
          <a:prstGeom prst="rect">
            <a:avLst/>
          </a:prstGeom>
          <a:ln>
            <a:noFill/>
          </a:ln>
          <a:effectLst>
            <a:outerShdw blurRad="292100" dist="139700" dir="2700000" algn="tl" rotWithShape="0">
              <a:srgbClr val="333333">
                <a:alpha val="65000"/>
              </a:srgbClr>
            </a:outerShdw>
          </a:effectLst>
        </p:spPr>
      </p:pic>
      <p:sp>
        <p:nvSpPr>
          <p:cNvPr id="33" name="TextBox 32"/>
          <p:cNvSpPr txBox="1"/>
          <p:nvPr/>
        </p:nvSpPr>
        <p:spPr>
          <a:xfrm>
            <a:off x="6689731" y="5957904"/>
            <a:ext cx="4031426" cy="817245"/>
          </a:xfrm>
          <a:prstGeom prst="roundRect">
            <a:avLst/>
          </a:prstGeom>
          <a:solidFill>
            <a:schemeClr val="accent2">
              <a:lumMod val="50000"/>
            </a:schemeClr>
          </a:solidFill>
        </p:spPr>
        <p:txBody>
          <a:bodyPr wrap="none" rtlCol="0">
            <a:spAutoFit/>
          </a:bodyPr>
          <a:lstStyle/>
          <a:p>
            <a:r>
              <a:rPr lang="zh-CN" altLang="en-US" dirty="0" smtClean="0">
                <a:solidFill>
                  <a:schemeClr val="bg1"/>
                </a:solidFill>
                <a:latin typeface="华文隶书" panose="02010800040101010101" pitchFamily="2" charset="-122"/>
                <a:ea typeface="华文隶书" panose="02010800040101010101" pitchFamily="2" charset="-122"/>
              </a:rPr>
              <a:t>我到达了，我看见了，我胜利了</a:t>
            </a:r>
            <a:endParaRPr lang="en-US" altLang="zh-CN" dirty="0" smtClean="0">
              <a:solidFill>
                <a:schemeClr val="bg1"/>
              </a:solidFill>
              <a:latin typeface="华文隶书" panose="02010800040101010101" pitchFamily="2" charset="-122"/>
              <a:ea typeface="华文隶书" panose="02010800040101010101" pitchFamily="2" charset="-122"/>
            </a:endParaRPr>
          </a:p>
          <a:p>
            <a:r>
              <a:rPr lang="en-US" altLang="zh-CN" dirty="0" smtClean="0">
                <a:solidFill>
                  <a:schemeClr val="bg1"/>
                </a:solidFill>
                <a:latin typeface="华文隶书" panose="02010800040101010101" pitchFamily="2" charset="-122"/>
                <a:ea typeface="华文隶书" panose="02010800040101010101" pitchFamily="2" charset="-122"/>
              </a:rPr>
              <a:t>          ——</a:t>
            </a:r>
            <a:r>
              <a:rPr lang="zh-CN" altLang="en-US" dirty="0" smtClean="0">
                <a:solidFill>
                  <a:schemeClr val="bg1"/>
                </a:solidFill>
                <a:latin typeface="华文隶书" panose="02010800040101010101" pitchFamily="2" charset="-122"/>
                <a:ea typeface="华文隶书" panose="02010800040101010101" pitchFamily="2" charset="-122"/>
              </a:rPr>
              <a:t>恺撒向罗马报捷</a:t>
            </a:r>
            <a:endParaRPr lang="zh-CN" altLang="en-US" dirty="0">
              <a:solidFill>
                <a:schemeClr val="bg1"/>
              </a:solidFill>
              <a:latin typeface="华文隶书" panose="02010800040101010101" pitchFamily="2" charset="-122"/>
              <a:ea typeface="华文隶书" panose="02010800040101010101" pitchFamily="2" charset="-122"/>
            </a:endParaRPr>
          </a:p>
        </p:txBody>
      </p:sp>
      <p:grpSp>
        <p:nvGrpSpPr>
          <p:cNvPr id="13" name="组合 12"/>
          <p:cNvGrpSpPr/>
          <p:nvPr/>
        </p:nvGrpSpPr>
        <p:grpSpPr>
          <a:xfrm>
            <a:off x="0" y="-71958"/>
            <a:ext cx="11593685" cy="749301"/>
            <a:chOff x="0" y="-71958"/>
            <a:chExt cx="11593685" cy="749301"/>
          </a:xfrm>
        </p:grpSpPr>
        <p:grpSp>
          <p:nvGrpSpPr>
            <p:cNvPr id="14" name="组合 29"/>
            <p:cNvGrpSpPr/>
            <p:nvPr/>
          </p:nvGrpSpPr>
          <p:grpSpPr>
            <a:xfrm>
              <a:off x="0" y="-71958"/>
              <a:ext cx="11522075" cy="749301"/>
              <a:chOff x="0" y="-71958"/>
              <a:chExt cx="11522075" cy="749301"/>
            </a:xfrm>
          </p:grpSpPr>
          <p:sp>
            <p:nvSpPr>
              <p:cNvPr id="16"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17" name="组合 24"/>
              <p:cNvGrpSpPr/>
              <p:nvPr/>
            </p:nvGrpSpPr>
            <p:grpSpPr bwMode="auto">
              <a:xfrm flipH="1">
                <a:off x="8147685" y="-71958"/>
                <a:ext cx="3369310" cy="727095"/>
                <a:chOff x="0" y="-7848"/>
                <a:chExt cx="1378151" cy="642547"/>
              </a:xfrm>
              <a:solidFill>
                <a:srgbClr val="FCE7B4"/>
              </a:solidFill>
            </p:grpSpPr>
            <p:sp>
              <p:nvSpPr>
                <p:cNvPr id="21" name="直角三角形 20"/>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24" name="矩形 2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18"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19" name="图片 18" descr="QQ截图20180117154059.png"/>
              <p:cNvPicPr>
                <a:picLocks noChangeAspect="1"/>
              </p:cNvPicPr>
              <p:nvPr/>
            </p:nvPicPr>
            <p:blipFill>
              <a:blip r:embed="rId5"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对角圆角矩形 19"/>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pic>
        <p:nvPicPr>
          <p:cNvPr id="103" name="图片 102"/>
          <p:cNvPicPr/>
          <p:nvPr/>
        </p:nvPicPr>
        <p:blipFill>
          <a:blip r:embed="rId6" r:link="rId7"/>
          <a:stretch>
            <a:fillRect/>
          </a:stretch>
        </p:blipFill>
        <p:spPr>
          <a:xfrm>
            <a:off x="3089910" y="1780540"/>
            <a:ext cx="8004810" cy="508190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anim calcmode="lin" valueType="num">
                                      <p:cBhvr additive="base">
                                        <p:cTn id="12" dur="500" fill="hold"/>
                                        <p:tgtEl>
                                          <p:spTgt spid="103"/>
                                        </p:tgtEl>
                                        <p:attrNameLst>
                                          <p:attrName>ppt_x</p:attrName>
                                        </p:attrNameLst>
                                      </p:cBhvr>
                                      <p:tavLst>
                                        <p:tav tm="0">
                                          <p:val>
                                            <p:strVal val="#ppt_x"/>
                                          </p:val>
                                        </p:tav>
                                        <p:tav tm="100000">
                                          <p:val>
                                            <p:strVal val="#ppt_x"/>
                                          </p:val>
                                        </p:tav>
                                      </p:tavLst>
                                    </p:anim>
                                    <p:anim calcmode="lin" valueType="num">
                                      <p:cBhvr additive="base">
                                        <p:cTn id="13"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957244"/>
            <a:ext cx="2500330"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91624" y="943973"/>
            <a:ext cx="1808480" cy="583565"/>
          </a:xfrm>
          <a:prstGeom prst="rect">
            <a:avLst/>
          </a:prstGeom>
        </p:spPr>
        <p:txBody>
          <a:bodyPr wrap="none">
            <a:spAutoFit/>
          </a:bodyPr>
          <a:lstStyle/>
          <a:p>
            <a:pPr algn="l"/>
            <a:r>
              <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sym typeface="+mn-ea"/>
              </a:rPr>
              <a:t>建立背景</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1" cstate="print">
            <a:clrChange>
              <a:clrFrom>
                <a:srgbClr val="FEFEFE"/>
              </a:clrFrom>
              <a:clrTo>
                <a:srgbClr val="FEFEFE">
                  <a:alpha val="0"/>
                </a:srgbClr>
              </a:clrTo>
            </a:clrChange>
          </a:blip>
          <a:stretch>
            <a:fillRect/>
          </a:stretch>
        </p:blipFill>
        <p:spPr>
          <a:xfrm>
            <a:off x="21888" y="885806"/>
            <a:ext cx="881365" cy="642941"/>
          </a:xfrm>
          <a:prstGeom prst="rect">
            <a:avLst/>
          </a:prstGeom>
        </p:spPr>
      </p:pic>
      <p:sp>
        <p:nvSpPr>
          <p:cNvPr id="23" name="矩形 22"/>
          <p:cNvSpPr/>
          <p:nvPr/>
        </p:nvSpPr>
        <p:spPr>
          <a:xfrm>
            <a:off x="360680" y="1856105"/>
            <a:ext cx="7169150" cy="2306955"/>
          </a:xfrm>
          <a:prstGeom prst="rect">
            <a:avLst/>
          </a:prstGeom>
        </p:spPr>
        <p:txBody>
          <a:bodyPr wrap="square">
            <a:spAutoFit/>
          </a:bodyPr>
          <a:lstStyle/>
          <a:p>
            <a:r>
              <a:rPr lang="zh-CN" altLang="en-US" sz="3600" dirty="0" smtClean="0">
                <a:latin typeface="华文新魏" panose="02010800040101010101" pitchFamily="2" charset="-122"/>
                <a:ea typeface="华文新魏" panose="02010800040101010101" pitchFamily="2" charset="-122"/>
              </a:rPr>
              <a:t>②</a:t>
            </a:r>
            <a:r>
              <a:rPr lang="zh-CN" altLang="en-US" sz="3600" b="1" dirty="0" smtClean="0">
                <a:solidFill>
                  <a:srgbClr val="760000"/>
                </a:solidFill>
                <a:latin typeface="微软雅黑" panose="020B0503020204020204" pitchFamily="34" charset="-122"/>
                <a:ea typeface="微软雅黑" panose="020B0503020204020204" pitchFamily="34" charset="-122"/>
                <a:cs typeface="微软雅黑" panose="020B0503020204020204" pitchFamily="34" charset="-122"/>
              </a:rPr>
              <a:t>公元前</a:t>
            </a:r>
            <a:r>
              <a:rPr lang="en-US" sz="3600" b="1" dirty="0" smtClean="0">
                <a:solidFill>
                  <a:srgbClr val="760000"/>
                </a:solidFill>
                <a:latin typeface="微软雅黑" panose="020B0503020204020204" pitchFamily="34" charset="-122"/>
                <a:ea typeface="微软雅黑" panose="020B0503020204020204" pitchFamily="34" charset="-122"/>
                <a:cs typeface="微软雅黑" panose="020B0503020204020204" pitchFamily="34" charset="-122"/>
              </a:rPr>
              <a:t>31</a:t>
            </a:r>
            <a:r>
              <a:rPr lang="zh-CN" altLang="en-US" sz="3600" b="1" dirty="0" smtClean="0">
                <a:solidFill>
                  <a:srgbClr val="760000"/>
                </a:solidFill>
                <a:latin typeface="微软雅黑" panose="020B0503020204020204" pitchFamily="34" charset="-122"/>
                <a:ea typeface="微软雅黑" panose="020B0503020204020204" pitchFamily="34" charset="-122"/>
                <a:cs typeface="微软雅黑" panose="020B0503020204020204" pitchFamily="34" charset="-122"/>
              </a:rPr>
              <a:t>年</a:t>
            </a:r>
            <a:r>
              <a:rPr lang="zh-CN" altLang="en-US" sz="3600" b="1"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600" b="1" dirty="0" smtClean="0">
                <a:solidFill>
                  <a:srgbClr val="760000"/>
                </a:solidFill>
                <a:latin typeface="微软雅黑" panose="020B0503020204020204" pitchFamily="34" charset="-122"/>
                <a:ea typeface="微软雅黑" panose="020B0503020204020204" pitchFamily="34" charset="-122"/>
                <a:cs typeface="微软雅黑" panose="020B0503020204020204" pitchFamily="34" charset="-122"/>
              </a:rPr>
              <a:t>屋大维</a:t>
            </a:r>
            <a:r>
              <a:rPr lang="zh-CN" altLang="en-US" sz="3600" b="1" dirty="0" smtClean="0">
                <a:latin typeface="微软雅黑" panose="020B0503020204020204" pitchFamily="34" charset="-122"/>
                <a:ea typeface="微软雅黑" panose="020B0503020204020204" pitchFamily="34" charset="-122"/>
                <a:cs typeface="微软雅黑" panose="020B0503020204020204" pitchFamily="34" charset="-122"/>
              </a:rPr>
              <a:t>成为最后的胜利者。</a:t>
            </a:r>
            <a:r>
              <a:rPr lang="zh-CN" altLang="en-US" sz="3600" dirty="0" smtClean="0">
                <a:latin typeface="华文新魏" panose="02010800040101010101" pitchFamily="2" charset="-122"/>
                <a:ea typeface="华文新魏" panose="02010800040101010101" pitchFamily="2" charset="-122"/>
              </a:rPr>
              <a:t>他首创</a:t>
            </a:r>
            <a:r>
              <a:rPr lang="en-US" sz="3600" dirty="0" smtClean="0">
                <a:latin typeface="华文新魏" panose="02010800040101010101" pitchFamily="2" charset="-122"/>
                <a:ea typeface="华文新魏" panose="02010800040101010101" pitchFamily="2" charset="-122"/>
              </a:rPr>
              <a:t>“</a:t>
            </a:r>
            <a:r>
              <a:rPr lang="zh-CN" altLang="en-US" sz="3600" dirty="0" smtClean="0">
                <a:solidFill>
                  <a:srgbClr val="760000"/>
                </a:solidFill>
                <a:latin typeface="华文新魏" panose="02010800040101010101" pitchFamily="2" charset="-122"/>
                <a:ea typeface="华文新魏" panose="02010800040101010101" pitchFamily="2" charset="-122"/>
              </a:rPr>
              <a:t>元首制</a:t>
            </a:r>
            <a:r>
              <a:rPr lang="en-US" sz="3600" dirty="0" smtClean="0">
                <a:latin typeface="华文新魏" panose="02010800040101010101" pitchFamily="2" charset="-122"/>
                <a:ea typeface="华文新魏" panose="02010800040101010101" pitchFamily="2" charset="-122"/>
              </a:rPr>
              <a:t>”</a:t>
            </a:r>
            <a:r>
              <a:rPr lang="zh-CN" altLang="en-US" sz="3600" dirty="0" smtClean="0">
                <a:latin typeface="华文新魏" panose="02010800040101010101" pitchFamily="2" charset="-122"/>
                <a:ea typeface="华文新魏" panose="02010800040101010101" pitchFamily="2" charset="-122"/>
              </a:rPr>
              <a:t>这一政治形式，掌握了</a:t>
            </a:r>
            <a:r>
              <a:rPr lang="zh-CN" altLang="en-US" sz="3600" dirty="0" smtClean="0">
                <a:solidFill>
                  <a:srgbClr val="760000"/>
                </a:solidFill>
                <a:latin typeface="华文新魏" panose="02010800040101010101" pitchFamily="2" charset="-122"/>
                <a:ea typeface="华文新魏" panose="02010800040101010101" pitchFamily="2" charset="-122"/>
              </a:rPr>
              <a:t>最高统治实权</a:t>
            </a:r>
            <a:r>
              <a:rPr lang="zh-CN" altLang="en-US" sz="3600" dirty="0" smtClean="0">
                <a:latin typeface="华文新魏" panose="02010800040101010101" pitchFamily="2" charset="-122"/>
                <a:ea typeface="华文新魏" panose="02010800040101010101" pitchFamily="2" charset="-122"/>
              </a:rPr>
              <a:t>。</a:t>
            </a:r>
            <a:endParaRPr lang="zh-CN" altLang="en-US" sz="3600" dirty="0" smtClean="0">
              <a:latin typeface="华文新魏" panose="02010800040101010101" pitchFamily="2" charset="-122"/>
              <a:ea typeface="华文新魏" panose="02010800040101010101" pitchFamily="2" charset="-122"/>
            </a:endParaRPr>
          </a:p>
          <a:p>
            <a:endParaRPr lang="zh-CN" altLang="en-US" sz="3600" dirty="0">
              <a:latin typeface="华文新魏" panose="02010800040101010101" pitchFamily="2" charset="-122"/>
              <a:ea typeface="华文新魏" panose="02010800040101010101" pitchFamily="2" charset="-122"/>
            </a:endParaRPr>
          </a:p>
        </p:txBody>
      </p:sp>
      <p:sp>
        <p:nvSpPr>
          <p:cNvPr id="29" name="矩形 28"/>
          <p:cNvSpPr/>
          <p:nvPr/>
        </p:nvSpPr>
        <p:spPr>
          <a:xfrm>
            <a:off x="2922905" y="4320540"/>
            <a:ext cx="8475345" cy="2676525"/>
          </a:xfrm>
          <a:prstGeom prst="rect">
            <a:avLst/>
          </a:prstGeom>
        </p:spPr>
        <p:txBody>
          <a:bodyPr wrap="square">
            <a:spAutoFit/>
          </a:bodyPr>
          <a:lstStyle/>
          <a:p>
            <a:pPr latinLnBrk="1"/>
            <a:r>
              <a:rPr lang="zh-CN" altLang="en-US" sz="2400" dirty="0" smtClean="0">
                <a:latin typeface="华文新魏" panose="02010800040101010101" pitchFamily="2" charset="-122"/>
                <a:ea typeface="华文新魏" panose="02010800040101010101" pitchFamily="2" charset="-122"/>
              </a:rPr>
              <a:t>        </a:t>
            </a:r>
            <a:r>
              <a:rPr lang="en-US" altLang="zh-CN" sz="2400" dirty="0" smtClean="0">
                <a:latin typeface="华文新魏" panose="02010800040101010101" pitchFamily="2" charset="-122"/>
                <a:ea typeface="华文新魏" panose="02010800040101010101" pitchFamily="2" charset="-122"/>
              </a:rPr>
              <a:t>  </a:t>
            </a:r>
            <a:r>
              <a:rPr lang="zh-CN" altLang="en-US" sz="2800" dirty="0" smtClean="0">
                <a:latin typeface="华文新魏" panose="02010800040101010101" pitchFamily="2" charset="-122"/>
                <a:ea typeface="华文新魏" panose="02010800040101010101" pitchFamily="2" charset="-122"/>
              </a:rPr>
              <a:t>屋大维</a:t>
            </a:r>
            <a:r>
              <a:rPr lang="en-US" sz="2800" dirty="0" smtClean="0">
                <a:latin typeface="华文新魏" panose="02010800040101010101" pitchFamily="2" charset="-122"/>
                <a:ea typeface="华文新魏" panose="02010800040101010101" pitchFamily="2" charset="-122"/>
              </a:rPr>
              <a:t> </a:t>
            </a:r>
            <a:r>
              <a:rPr lang="zh-CN" altLang="en-US" sz="2800" dirty="0" smtClean="0">
                <a:latin typeface="华文新魏" panose="02010800040101010101" pitchFamily="2" charset="-122"/>
                <a:ea typeface="华文新魏" panose="02010800040101010101" pitchFamily="2" charset="-122"/>
              </a:rPr>
              <a:t>，前</a:t>
            </a:r>
            <a:r>
              <a:rPr lang="en-US" sz="2800" dirty="0" smtClean="0">
                <a:latin typeface="华文新魏" panose="02010800040101010101" pitchFamily="2" charset="-122"/>
                <a:ea typeface="华文新魏" panose="02010800040101010101" pitchFamily="2" charset="-122"/>
              </a:rPr>
              <a:t>44</a:t>
            </a:r>
            <a:r>
              <a:rPr lang="zh-CN" altLang="en-US" sz="2800" dirty="0" smtClean="0">
                <a:latin typeface="华文新魏" panose="02010800040101010101" pitchFamily="2" charset="-122"/>
                <a:ea typeface="华文新魏" panose="02010800040101010101" pitchFamily="2" charset="-122"/>
              </a:rPr>
              <a:t>年被恺撒指定为第一继承人并收为</a:t>
            </a:r>
            <a:r>
              <a:rPr lang="en-US" sz="2800" dirty="0" err="1" smtClean="0">
                <a:latin typeface="华文新魏" panose="02010800040101010101" pitchFamily="2" charset="-122"/>
                <a:ea typeface="华文新魏" panose="02010800040101010101" pitchFamily="2" charset="-122"/>
              </a:rPr>
              <a:t>养子</a:t>
            </a:r>
            <a:r>
              <a:rPr lang="zh-CN" altLang="en-US" sz="2800" dirty="0" smtClean="0">
                <a:latin typeface="华文新魏" panose="02010800040101010101" pitchFamily="2" charset="-122"/>
                <a:ea typeface="华文新魏" panose="02010800040101010101" pitchFamily="2" charset="-122"/>
              </a:rPr>
              <a:t>， 恺撒被刺后登上政治舞台。先后打败共和派首领</a:t>
            </a:r>
            <a:r>
              <a:rPr lang="en-US" sz="2800" dirty="0" err="1" smtClean="0">
                <a:latin typeface="华文新魏" panose="02010800040101010101" pitchFamily="2" charset="-122"/>
                <a:ea typeface="华文新魏" panose="02010800040101010101" pitchFamily="2" charset="-122"/>
              </a:rPr>
              <a:t>布鲁图</a:t>
            </a:r>
            <a:r>
              <a:rPr lang="zh-CN" altLang="en-US" sz="2800" dirty="0" smtClean="0">
                <a:latin typeface="华文新魏" panose="02010800040101010101" pitchFamily="2" charset="-122"/>
                <a:ea typeface="华文新魏" panose="02010800040101010101" pitchFamily="2" charset="-122"/>
              </a:rPr>
              <a:t>和喀西、剥夺雷必达的军权、打败安东尼，消灭了古埃及的</a:t>
            </a:r>
            <a:r>
              <a:rPr lang="en-US" sz="2800" dirty="0" err="1" smtClean="0">
                <a:latin typeface="华文新魏" panose="02010800040101010101" pitchFamily="2" charset="-122"/>
                <a:ea typeface="华文新魏" panose="02010800040101010101" pitchFamily="2" charset="-122"/>
              </a:rPr>
              <a:t>托勒密王朝</a:t>
            </a:r>
            <a:r>
              <a:rPr lang="zh-CN" altLang="en-US" sz="2800" dirty="0" smtClean="0">
                <a:latin typeface="华文新魏" panose="02010800040101010101" pitchFamily="2" charset="-122"/>
                <a:ea typeface="华文新魏" panose="02010800040101010101" pitchFamily="2" charset="-122"/>
              </a:rPr>
              <a:t>。前</a:t>
            </a:r>
            <a:r>
              <a:rPr lang="en-US" sz="2800" dirty="0" smtClean="0">
                <a:latin typeface="华文新魏" panose="02010800040101010101" pitchFamily="2" charset="-122"/>
                <a:ea typeface="华文新魏" panose="02010800040101010101" pitchFamily="2" charset="-122"/>
              </a:rPr>
              <a:t>30</a:t>
            </a:r>
            <a:r>
              <a:rPr lang="zh-CN" altLang="en-US" sz="2800" dirty="0" smtClean="0">
                <a:latin typeface="华文新魏" panose="02010800040101010101" pitchFamily="2" charset="-122"/>
                <a:ea typeface="华文新魏" panose="02010800040101010101" pitchFamily="2" charset="-122"/>
              </a:rPr>
              <a:t>年，被确认为</a:t>
            </a:r>
            <a:r>
              <a:rPr lang="en-US" sz="2800" dirty="0" smtClean="0">
                <a:latin typeface="华文新魏" panose="02010800040101010101" pitchFamily="2" charset="-122"/>
                <a:ea typeface="华文新魏" panose="02010800040101010101" pitchFamily="2" charset="-122"/>
              </a:rPr>
              <a:t>“</a:t>
            </a:r>
            <a:r>
              <a:rPr lang="zh-CN" altLang="en-US" sz="2800" dirty="0" smtClean="0">
                <a:latin typeface="华文新魏" panose="02010800040101010101" pitchFamily="2" charset="-122"/>
                <a:ea typeface="华文新魏" panose="02010800040101010101" pitchFamily="2" charset="-122"/>
              </a:rPr>
              <a:t>终身保民官</a:t>
            </a:r>
            <a:r>
              <a:rPr lang="en-US" sz="2800" dirty="0" smtClean="0">
                <a:latin typeface="华文新魏" panose="02010800040101010101" pitchFamily="2" charset="-122"/>
                <a:ea typeface="华文新魏" panose="02010800040101010101" pitchFamily="2" charset="-122"/>
              </a:rPr>
              <a:t>”</a:t>
            </a:r>
            <a:r>
              <a:rPr lang="zh-CN" altLang="en-US" sz="2800" dirty="0" smtClean="0">
                <a:latin typeface="华文新魏" panose="02010800040101010101" pitchFamily="2" charset="-122"/>
                <a:ea typeface="华文新魏" panose="02010800040101010101" pitchFamily="2" charset="-122"/>
              </a:rPr>
              <a:t>，前</a:t>
            </a:r>
            <a:r>
              <a:rPr lang="en-US" sz="2800" dirty="0" smtClean="0">
                <a:latin typeface="华文新魏" panose="02010800040101010101" pitchFamily="2" charset="-122"/>
                <a:ea typeface="华文新魏" panose="02010800040101010101" pitchFamily="2" charset="-122"/>
              </a:rPr>
              <a:t>29</a:t>
            </a:r>
            <a:r>
              <a:rPr lang="zh-CN" altLang="en-US" sz="2800" dirty="0" smtClean="0">
                <a:latin typeface="华文新魏" panose="02010800040101010101" pitchFamily="2" charset="-122"/>
                <a:ea typeface="华文新魏" panose="02010800040101010101" pitchFamily="2" charset="-122"/>
              </a:rPr>
              <a:t>年获得</a:t>
            </a:r>
            <a:r>
              <a:rPr lang="en-US" sz="2800" dirty="0" smtClean="0">
                <a:latin typeface="华文新魏" panose="02010800040101010101" pitchFamily="2" charset="-122"/>
                <a:ea typeface="华文新魏" panose="02010800040101010101" pitchFamily="2" charset="-122"/>
              </a:rPr>
              <a:t>“</a:t>
            </a:r>
            <a:r>
              <a:rPr lang="zh-CN" altLang="en-US" sz="2800" dirty="0" smtClean="0">
                <a:latin typeface="华文新魏" panose="02010800040101010101" pitchFamily="2" charset="-122"/>
                <a:ea typeface="华文新魏" panose="02010800040101010101" pitchFamily="2" charset="-122"/>
              </a:rPr>
              <a:t>大元帅称号，前</a:t>
            </a:r>
            <a:r>
              <a:rPr lang="en-US" sz="2800" dirty="0" smtClean="0">
                <a:latin typeface="华文新魏" panose="02010800040101010101" pitchFamily="2" charset="-122"/>
                <a:ea typeface="华文新魏" panose="02010800040101010101" pitchFamily="2" charset="-122"/>
              </a:rPr>
              <a:t>28</a:t>
            </a:r>
            <a:r>
              <a:rPr lang="zh-CN" altLang="en-US" sz="2800" dirty="0" smtClean="0">
                <a:latin typeface="华文新魏" panose="02010800040101010101" pitchFamily="2" charset="-122"/>
                <a:ea typeface="华文新魏" panose="02010800040101010101" pitchFamily="2" charset="-122"/>
              </a:rPr>
              <a:t>年被</a:t>
            </a:r>
            <a:r>
              <a:rPr lang="en-US" sz="2800" dirty="0" err="1" smtClean="0">
                <a:latin typeface="华文新魏" panose="02010800040101010101" pitchFamily="2" charset="-122"/>
                <a:ea typeface="华文新魏" panose="02010800040101010101" pitchFamily="2" charset="-122"/>
              </a:rPr>
              <a:t>元老院</a:t>
            </a:r>
            <a:r>
              <a:rPr lang="zh-CN" altLang="en-US" sz="2800" dirty="0" smtClean="0">
                <a:latin typeface="华文新魏" panose="02010800040101010101" pitchFamily="2" charset="-122"/>
                <a:ea typeface="华文新魏" panose="02010800040101010101" pitchFamily="2" charset="-122"/>
              </a:rPr>
              <a:t>赐封为</a:t>
            </a:r>
            <a:r>
              <a:rPr lang="en-US" sz="2800" dirty="0" smtClean="0">
                <a:latin typeface="华文新魏" panose="02010800040101010101" pitchFamily="2" charset="-122"/>
                <a:ea typeface="华文新魏" panose="02010800040101010101" pitchFamily="2" charset="-122"/>
              </a:rPr>
              <a:t>”</a:t>
            </a:r>
            <a:r>
              <a:rPr lang="zh-CN" altLang="en-US" sz="2800" dirty="0" smtClean="0">
                <a:latin typeface="微软雅黑" panose="020B0503020204020204" pitchFamily="34" charset="-122"/>
                <a:ea typeface="微软雅黑" panose="020B0503020204020204" pitchFamily="34" charset="-122"/>
              </a:rPr>
              <a:t>奥古斯都</a:t>
            </a:r>
            <a:r>
              <a:rPr lang="en-US" sz="2800" dirty="0" smtClean="0">
                <a:latin typeface="华文新魏" panose="02010800040101010101" pitchFamily="2" charset="-122"/>
                <a:ea typeface="华文新魏" panose="02010800040101010101" pitchFamily="2" charset="-122"/>
              </a:rPr>
              <a:t>“(</a:t>
            </a:r>
            <a:r>
              <a:rPr lang="zh-CN" altLang="en-US" sz="2800" dirty="0" smtClean="0">
                <a:latin typeface="华文新魏" panose="02010800040101010101" pitchFamily="2" charset="-122"/>
                <a:ea typeface="华文新魏" panose="02010800040101010101" pitchFamily="2" charset="-122"/>
              </a:rPr>
              <a:t>意为神圣伟大</a:t>
            </a:r>
            <a:r>
              <a:rPr lang="en-US" sz="2800" dirty="0" smtClean="0">
                <a:latin typeface="华文新魏" panose="02010800040101010101" pitchFamily="2" charset="-122"/>
                <a:ea typeface="华文新魏" panose="02010800040101010101" pitchFamily="2" charset="-122"/>
              </a:rPr>
              <a:t>) </a:t>
            </a:r>
            <a:r>
              <a:rPr lang="zh-CN" altLang="en-US" sz="2800" dirty="0" smtClean="0">
                <a:latin typeface="华文新魏" panose="02010800040101010101" pitchFamily="2" charset="-122"/>
                <a:ea typeface="华文新魏" panose="02010800040101010101" pitchFamily="2" charset="-122"/>
              </a:rPr>
              <a:t>。</a:t>
            </a:r>
            <a:endParaRPr lang="zh-CN" altLang="en-US" sz="2800" dirty="0" smtClean="0">
              <a:latin typeface="华文新魏" panose="02010800040101010101" pitchFamily="2" charset="-122"/>
              <a:ea typeface="华文新魏" panose="02010800040101010101" pitchFamily="2" charset="-122"/>
            </a:endParaRPr>
          </a:p>
        </p:txBody>
      </p:sp>
      <p:pic>
        <p:nvPicPr>
          <p:cNvPr id="33" name="图片 32" descr="1.jpg"/>
          <p:cNvPicPr>
            <a:picLocks noChangeAspect="1"/>
          </p:cNvPicPr>
          <p:nvPr/>
        </p:nvPicPr>
        <p:blipFill>
          <a:blip r:embed="rId2" cstate="print">
            <a:clrChange>
              <a:clrFrom>
                <a:srgbClr val="FFFFFF"/>
              </a:clrFrom>
              <a:clrTo>
                <a:srgbClr val="FFFFFF">
                  <a:alpha val="0"/>
                </a:srgbClr>
              </a:clrTo>
            </a:clrChange>
          </a:blip>
          <a:stretch>
            <a:fillRect/>
          </a:stretch>
        </p:blipFill>
        <p:spPr>
          <a:xfrm>
            <a:off x="7705090" y="720090"/>
            <a:ext cx="1882775" cy="2979420"/>
          </a:xfrm>
          <a:prstGeom prst="rect">
            <a:avLst/>
          </a:prstGeom>
        </p:spPr>
      </p:pic>
      <p:sp>
        <p:nvSpPr>
          <p:cNvPr id="34" name="矩形 33"/>
          <p:cNvSpPr/>
          <p:nvPr/>
        </p:nvSpPr>
        <p:spPr>
          <a:xfrm>
            <a:off x="7344767" y="3634583"/>
            <a:ext cx="3045401" cy="706755"/>
          </a:xfrm>
          <a:prstGeom prst="rect">
            <a:avLst/>
          </a:prstGeom>
        </p:spPr>
        <p:txBody>
          <a:bodyPr wrap="square">
            <a:spAutoFit/>
          </a:bodyPr>
          <a:lstStyle/>
          <a:p>
            <a:pPr algn="ctr"/>
            <a:r>
              <a:rPr lang="zh-CN" altLang="en-US" sz="2000" dirty="0" smtClean="0">
                <a:solidFill>
                  <a:srgbClr val="C00000"/>
                </a:solidFill>
                <a:latin typeface="华文新魏" panose="02010800040101010101" pitchFamily="2" charset="-122"/>
                <a:ea typeface="华文新魏" panose="02010800040101010101" pitchFamily="2" charset="-122"/>
              </a:rPr>
              <a:t>屋大维</a:t>
            </a:r>
            <a:endParaRPr lang="en-US" altLang="zh-CN" sz="2000" dirty="0" smtClean="0">
              <a:solidFill>
                <a:srgbClr val="C00000"/>
              </a:solidFill>
              <a:latin typeface="华文新魏" panose="02010800040101010101" pitchFamily="2" charset="-122"/>
              <a:ea typeface="华文新魏" panose="02010800040101010101" pitchFamily="2" charset="-122"/>
            </a:endParaRPr>
          </a:p>
          <a:p>
            <a:pPr algn="ctr"/>
            <a:r>
              <a:rPr lang="en-US" sz="2000" dirty="0" smtClean="0">
                <a:solidFill>
                  <a:srgbClr val="C00000"/>
                </a:solidFill>
                <a:latin typeface="华文新魏" panose="02010800040101010101" pitchFamily="2" charset="-122"/>
                <a:ea typeface="华文新魏" panose="02010800040101010101" pitchFamily="2" charset="-122"/>
              </a:rPr>
              <a:t> (</a:t>
            </a:r>
            <a:r>
              <a:rPr lang="zh-CN" altLang="en-US" sz="2000" dirty="0" smtClean="0">
                <a:solidFill>
                  <a:srgbClr val="C00000"/>
                </a:solidFill>
                <a:latin typeface="华文新魏" panose="02010800040101010101" pitchFamily="2" charset="-122"/>
                <a:ea typeface="华文新魏" panose="02010800040101010101" pitchFamily="2" charset="-122"/>
              </a:rPr>
              <a:t>公元前</a:t>
            </a:r>
            <a:r>
              <a:rPr lang="en-US" sz="2000" dirty="0" smtClean="0">
                <a:solidFill>
                  <a:srgbClr val="C00000"/>
                </a:solidFill>
                <a:latin typeface="华文新魏" panose="02010800040101010101" pitchFamily="2" charset="-122"/>
                <a:ea typeface="华文新魏" panose="02010800040101010101" pitchFamily="2" charset="-122"/>
              </a:rPr>
              <a:t>63</a:t>
            </a:r>
            <a:r>
              <a:rPr lang="zh-CN" altLang="en-US" sz="2000" dirty="0" smtClean="0">
                <a:solidFill>
                  <a:srgbClr val="C00000"/>
                </a:solidFill>
                <a:latin typeface="华文新魏" panose="02010800040101010101" pitchFamily="2" charset="-122"/>
                <a:ea typeface="华文新魏" panose="02010800040101010101" pitchFamily="2" charset="-122"/>
              </a:rPr>
              <a:t>年</a:t>
            </a:r>
            <a:r>
              <a:rPr lang="en-US" sz="2000" dirty="0" smtClean="0">
                <a:solidFill>
                  <a:srgbClr val="C00000"/>
                </a:solidFill>
                <a:latin typeface="华文新魏" panose="02010800040101010101" pitchFamily="2" charset="-122"/>
                <a:ea typeface="华文新魏" panose="02010800040101010101" pitchFamily="2" charset="-122"/>
              </a:rPr>
              <a:t>-</a:t>
            </a:r>
            <a:r>
              <a:rPr lang="zh-CN" altLang="en-US" sz="2000" dirty="0" smtClean="0">
                <a:solidFill>
                  <a:srgbClr val="C00000"/>
                </a:solidFill>
                <a:latin typeface="华文新魏" panose="02010800040101010101" pitchFamily="2" charset="-122"/>
                <a:ea typeface="华文新魏" panose="02010800040101010101" pitchFamily="2" charset="-122"/>
              </a:rPr>
              <a:t>公元</a:t>
            </a:r>
            <a:r>
              <a:rPr lang="en-US" sz="2000" dirty="0" smtClean="0">
                <a:solidFill>
                  <a:srgbClr val="C00000"/>
                </a:solidFill>
                <a:latin typeface="华文新魏" panose="02010800040101010101" pitchFamily="2" charset="-122"/>
                <a:ea typeface="华文新魏" panose="02010800040101010101" pitchFamily="2" charset="-122"/>
              </a:rPr>
              <a:t>14</a:t>
            </a:r>
            <a:r>
              <a:rPr lang="zh-CN" altLang="en-US" sz="2000" dirty="0" smtClean="0">
                <a:solidFill>
                  <a:srgbClr val="C00000"/>
                </a:solidFill>
                <a:latin typeface="华文新魏" panose="02010800040101010101" pitchFamily="2" charset="-122"/>
                <a:ea typeface="华文新魏" panose="02010800040101010101" pitchFamily="2" charset="-122"/>
              </a:rPr>
              <a:t>年</a:t>
            </a:r>
            <a:r>
              <a:rPr lang="en-US" sz="2000" dirty="0" smtClean="0">
                <a:solidFill>
                  <a:srgbClr val="C00000"/>
                </a:solidFill>
                <a:latin typeface="华文新魏" panose="02010800040101010101" pitchFamily="2" charset="-122"/>
                <a:ea typeface="华文新魏" panose="02010800040101010101" pitchFamily="2" charset="-122"/>
              </a:rPr>
              <a:t>)</a:t>
            </a:r>
            <a:endParaRPr lang="zh-CN" altLang="en-US" sz="2000" dirty="0">
              <a:solidFill>
                <a:srgbClr val="C00000"/>
              </a:solidFill>
              <a:latin typeface="华文新魏" panose="02010800040101010101" pitchFamily="2" charset="-122"/>
              <a:ea typeface="华文新魏" panose="02010800040101010101" pitchFamily="2" charset="-122"/>
            </a:endParaRPr>
          </a:p>
        </p:txBody>
      </p:sp>
      <p:grpSp>
        <p:nvGrpSpPr>
          <p:cNvPr id="13" name="组合 12"/>
          <p:cNvGrpSpPr/>
          <p:nvPr/>
        </p:nvGrpSpPr>
        <p:grpSpPr>
          <a:xfrm>
            <a:off x="0" y="-71958"/>
            <a:ext cx="11593685" cy="749301"/>
            <a:chOff x="0" y="-71958"/>
            <a:chExt cx="11593685" cy="749301"/>
          </a:xfrm>
        </p:grpSpPr>
        <p:grpSp>
          <p:nvGrpSpPr>
            <p:cNvPr id="14" name="组合 29"/>
            <p:cNvGrpSpPr/>
            <p:nvPr/>
          </p:nvGrpSpPr>
          <p:grpSpPr>
            <a:xfrm>
              <a:off x="0" y="-71958"/>
              <a:ext cx="11522075" cy="749301"/>
              <a:chOff x="0" y="-71958"/>
              <a:chExt cx="11522075" cy="749301"/>
            </a:xfrm>
          </p:grpSpPr>
          <p:sp>
            <p:nvSpPr>
              <p:cNvPr id="16"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17" name="组合 24"/>
              <p:cNvGrpSpPr/>
              <p:nvPr/>
            </p:nvGrpSpPr>
            <p:grpSpPr bwMode="auto">
              <a:xfrm flipH="1">
                <a:off x="8147685" y="-71958"/>
                <a:ext cx="3369310" cy="727095"/>
                <a:chOff x="0" y="-7848"/>
                <a:chExt cx="1378151" cy="642547"/>
              </a:xfrm>
              <a:solidFill>
                <a:srgbClr val="FCE7B4"/>
              </a:solidFill>
            </p:grpSpPr>
            <p:sp>
              <p:nvSpPr>
                <p:cNvPr id="21" name="直角三角形 20"/>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24" name="矩形 23"/>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18"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19" name="图片 18" descr="QQ截图20180117154059.png"/>
              <p:cNvPicPr>
                <a:picLocks noChangeAspect="1"/>
              </p:cNvPicPr>
              <p:nvPr/>
            </p:nvPicPr>
            <p:blipFill>
              <a:blip r:embed="rId3"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对角圆角矩形 19"/>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1" cstate="print">
            <a:extLst>
              <a:ext uri="{28A0092B-C50C-407E-A947-70E740481C1C}">
                <a14:useLocalDpi xmlns:a14="http://schemas.microsoft.com/office/drawing/2010/main" val="0"/>
              </a:ext>
            </a:extLst>
          </a:blip>
          <a:srcRect l="24814" r="13974" b="25049"/>
          <a:stretch>
            <a:fillRect/>
          </a:stretch>
        </p:blipFill>
        <p:spPr>
          <a:xfrm>
            <a:off x="3689335" y="1600186"/>
            <a:ext cx="7500990" cy="5357850"/>
          </a:xfrm>
          <a:prstGeom prst="roundRect">
            <a:avLst>
              <a:gd name="adj" fmla="val 7037"/>
            </a:avLst>
          </a:prstGeom>
          <a:ln>
            <a:solidFill>
              <a:schemeClr val="bg2">
                <a:lumMod val="50000"/>
              </a:schemeClr>
            </a:solidFill>
          </a:ln>
          <a:effectLst>
            <a:outerShdw blurRad="292100" dist="139700" dir="2700000" algn="tl" rotWithShape="0">
              <a:srgbClr val="333333">
                <a:alpha val="65000"/>
              </a:srgbClr>
            </a:outerShdw>
          </a:effectLst>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957244"/>
            <a:ext cx="2500330"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198024" y="956673"/>
            <a:ext cx="995680" cy="58356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建立</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2" cstate="print">
            <a:clrChange>
              <a:clrFrom>
                <a:srgbClr val="FEFEFE"/>
              </a:clrFrom>
              <a:clrTo>
                <a:srgbClr val="FEFEFE">
                  <a:alpha val="0"/>
                </a:srgbClr>
              </a:clrTo>
            </a:clrChange>
          </a:blip>
          <a:stretch>
            <a:fillRect/>
          </a:stretch>
        </p:blipFill>
        <p:spPr>
          <a:xfrm>
            <a:off x="21888" y="885806"/>
            <a:ext cx="881365" cy="642941"/>
          </a:xfrm>
          <a:prstGeom prst="rect">
            <a:avLst/>
          </a:prstGeom>
        </p:spPr>
      </p:pic>
      <p:sp>
        <p:nvSpPr>
          <p:cNvPr id="23" name="矩形 22"/>
          <p:cNvSpPr/>
          <p:nvPr/>
        </p:nvSpPr>
        <p:spPr>
          <a:xfrm>
            <a:off x="117435" y="2100252"/>
            <a:ext cx="3357586" cy="1568450"/>
          </a:xfrm>
          <a:prstGeom prst="rect">
            <a:avLst/>
          </a:prstGeom>
        </p:spPr>
        <p:txBody>
          <a:bodyPr wrap="square">
            <a:spAutoFit/>
          </a:bodyPr>
          <a:lstStyle/>
          <a:p>
            <a:r>
              <a:rPr lang="zh-CN" altLang="en-US" sz="3200" b="1" dirty="0" smtClean="0">
                <a:solidFill>
                  <a:srgbClr val="760000"/>
                </a:solidFill>
                <a:latin typeface="微软雅黑" panose="020B0503020204020204" pitchFamily="34" charset="-122"/>
                <a:ea typeface="微软雅黑" panose="020B0503020204020204" pitchFamily="34" charset="-122"/>
                <a:cs typeface="微软雅黑" panose="020B0503020204020204" pitchFamily="34" charset="-122"/>
              </a:rPr>
              <a:t>公元前</a:t>
            </a:r>
            <a:r>
              <a:rPr lang="en-US" sz="3200" b="1" dirty="0" smtClean="0">
                <a:solidFill>
                  <a:srgbClr val="760000"/>
                </a:solidFill>
                <a:latin typeface="微软雅黑" panose="020B0503020204020204" pitchFamily="34" charset="-122"/>
                <a:ea typeface="微软雅黑" panose="020B0503020204020204" pitchFamily="34" charset="-122"/>
                <a:cs typeface="微软雅黑" panose="020B0503020204020204" pitchFamily="34" charset="-122"/>
              </a:rPr>
              <a:t>27</a:t>
            </a:r>
            <a:r>
              <a:rPr lang="zh-CN" altLang="en-US" sz="3200" b="1" dirty="0" smtClean="0">
                <a:solidFill>
                  <a:srgbClr val="760000"/>
                </a:solidFill>
                <a:latin typeface="微软雅黑" panose="020B0503020204020204" pitchFamily="34" charset="-122"/>
                <a:ea typeface="微软雅黑" panose="020B0503020204020204" pitchFamily="34" charset="-122"/>
                <a:cs typeface="微软雅黑" panose="020B0503020204020204" pitchFamily="34" charset="-122"/>
              </a:rPr>
              <a:t>年</a:t>
            </a:r>
            <a:r>
              <a:rPr lang="zh-CN" altLang="en-US" sz="3200" b="1" dirty="0" smtClean="0">
                <a:latin typeface="微软雅黑" panose="020B0503020204020204" pitchFamily="34" charset="-122"/>
                <a:ea typeface="微软雅黑" panose="020B0503020204020204" pitchFamily="34" charset="-122"/>
                <a:cs typeface="微软雅黑" panose="020B0503020204020204" pitchFamily="34" charset="-122"/>
              </a:rPr>
              <a:t>，罗马共和国 演变为</a:t>
            </a:r>
            <a:r>
              <a:rPr lang="zh-CN" altLang="en-US" sz="3200" b="1" dirty="0" smtClean="0">
                <a:solidFill>
                  <a:srgbClr val="760000"/>
                </a:solidFill>
                <a:latin typeface="微软雅黑" panose="020B0503020204020204" pitchFamily="34" charset="-122"/>
                <a:ea typeface="微软雅黑" panose="020B0503020204020204" pitchFamily="34" charset="-122"/>
                <a:cs typeface="微软雅黑" panose="020B0503020204020204" pitchFamily="34" charset="-122"/>
              </a:rPr>
              <a:t>罗马帝国</a:t>
            </a:r>
            <a:r>
              <a:rPr lang="zh-CN" altLang="en-US" sz="3200" b="1"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32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矩形 28"/>
          <p:cNvSpPr/>
          <p:nvPr/>
        </p:nvSpPr>
        <p:spPr>
          <a:xfrm>
            <a:off x="6761169" y="1778637"/>
            <a:ext cx="4357718" cy="4893647"/>
          </a:xfrm>
          <a:prstGeom prst="rect">
            <a:avLst/>
          </a:prstGeom>
        </p:spPr>
        <p:txBody>
          <a:bodyPr wrap="square">
            <a:spAutoFit/>
          </a:bodyPr>
          <a:lstStyle/>
          <a:p>
            <a:r>
              <a:rPr lang="zh-CN" altLang="en-US" sz="2400" dirty="0" smtClean="0">
                <a:latin typeface="华文新魏" panose="02010800040101010101" pitchFamily="2" charset="-122"/>
                <a:ea typeface="华文新魏" panose="02010800040101010101" pitchFamily="2" charset="-122"/>
              </a:rPr>
              <a:t>屋大维为加强统治，对军队进行改革，实行</a:t>
            </a:r>
            <a:r>
              <a:rPr lang="en-US" sz="2400" u="sng" dirty="0" err="1" smtClean="0">
                <a:latin typeface="华文新魏" panose="02010800040101010101" pitchFamily="2" charset="-122"/>
                <a:ea typeface="华文新魏" panose="02010800040101010101" pitchFamily="2" charset="-122"/>
              </a:rPr>
              <a:t>雇佣兵</a:t>
            </a:r>
            <a:r>
              <a:rPr lang="zh-CN" altLang="en-US" sz="2400" dirty="0" smtClean="0">
                <a:latin typeface="华文新魏" panose="02010800040101010101" pitchFamily="2" charset="-122"/>
                <a:ea typeface="华文新魏" panose="02010800040101010101" pitchFamily="2" charset="-122"/>
              </a:rPr>
              <a:t>制度；建立</a:t>
            </a:r>
            <a:r>
              <a:rPr lang="en-US" sz="2400" u="sng" dirty="0" err="1" smtClean="0">
                <a:latin typeface="华文新魏" panose="02010800040101010101" pitchFamily="2" charset="-122"/>
                <a:ea typeface="华文新魏" panose="02010800040101010101" pitchFamily="2" charset="-122"/>
              </a:rPr>
              <a:t>禁卫军</a:t>
            </a:r>
            <a:r>
              <a:rPr lang="zh-CN" altLang="en-US" sz="2400" dirty="0" smtClean="0">
                <a:latin typeface="华文新魏" panose="02010800040101010101" pitchFamily="2" charset="-122"/>
                <a:ea typeface="华文新魏" panose="02010800040101010101" pitchFamily="2" charset="-122"/>
              </a:rPr>
              <a:t>，驻守罗马和意大利。对外继续扩张，向西完成对</a:t>
            </a:r>
            <a:r>
              <a:rPr lang="en-US" sz="2400" u="sng" dirty="0" err="1" smtClean="0">
                <a:latin typeface="华文新魏" panose="02010800040101010101" pitchFamily="2" charset="-122"/>
                <a:ea typeface="华文新魏" panose="02010800040101010101" pitchFamily="2" charset="-122"/>
              </a:rPr>
              <a:t>西班牙</a:t>
            </a:r>
            <a:r>
              <a:rPr lang="zh-CN" altLang="en-US" sz="2400" dirty="0" smtClean="0">
                <a:latin typeface="华文新魏" panose="02010800040101010101" pitchFamily="2" charset="-122"/>
                <a:ea typeface="华文新魏" panose="02010800040101010101" pitchFamily="2" charset="-122"/>
              </a:rPr>
              <a:t>的征服，向北推进至</a:t>
            </a:r>
            <a:r>
              <a:rPr lang="en-US" sz="2400" u="sng" dirty="0" err="1" smtClean="0">
                <a:latin typeface="华文新魏" panose="02010800040101010101" pitchFamily="2" charset="-122"/>
                <a:ea typeface="华文新魏" panose="02010800040101010101" pitchFamily="2" charset="-122"/>
              </a:rPr>
              <a:t>多瑙河</a:t>
            </a:r>
            <a:r>
              <a:rPr lang="zh-CN" altLang="en-US" sz="2400" dirty="0" smtClean="0">
                <a:latin typeface="华文新魏" panose="02010800040101010101" pitchFamily="2" charset="-122"/>
                <a:ea typeface="华文新魏" panose="02010800040101010101" pitchFamily="2" charset="-122"/>
              </a:rPr>
              <a:t>、</a:t>
            </a:r>
            <a:r>
              <a:rPr lang="en-US" sz="2400" u="sng" dirty="0" err="1" smtClean="0">
                <a:latin typeface="华文新魏" panose="02010800040101010101" pitchFamily="2" charset="-122"/>
                <a:ea typeface="华文新魏" panose="02010800040101010101" pitchFamily="2" charset="-122"/>
              </a:rPr>
              <a:t>莱茵河</a:t>
            </a:r>
            <a:r>
              <a:rPr lang="zh-CN" altLang="en-US" sz="2400" dirty="0" smtClean="0">
                <a:latin typeface="华文新魏" panose="02010800040101010101" pitchFamily="2" charset="-122"/>
                <a:ea typeface="华文新魏" panose="02010800040101010101" pitchFamily="2" charset="-122"/>
              </a:rPr>
              <a:t>一线。他善于审时度势、进退有节，处事机智果断、谨慎稳健。他所采取的一系列顺乎形势的内外政策，开创了相对安定的政治局面，为帝国初期的繁荣打下基础。公元</a:t>
            </a:r>
            <a:r>
              <a:rPr lang="en-US" sz="2400" dirty="0" smtClean="0">
                <a:latin typeface="华文新魏" panose="02010800040101010101" pitchFamily="2" charset="-122"/>
                <a:ea typeface="华文新魏" panose="02010800040101010101" pitchFamily="2" charset="-122"/>
              </a:rPr>
              <a:t>14</a:t>
            </a:r>
            <a:r>
              <a:rPr lang="zh-CN" altLang="en-US" sz="2400" dirty="0" smtClean="0">
                <a:latin typeface="华文新魏" panose="02010800040101010101" pitchFamily="2" charset="-122"/>
                <a:ea typeface="华文新魏" panose="02010800040101010101" pitchFamily="2" charset="-122"/>
              </a:rPr>
              <a:t>年</a:t>
            </a:r>
            <a:r>
              <a:rPr lang="en-US" sz="2400" dirty="0" smtClean="0">
                <a:latin typeface="华文新魏" panose="02010800040101010101" pitchFamily="2" charset="-122"/>
                <a:ea typeface="华文新魏" panose="02010800040101010101" pitchFamily="2" charset="-122"/>
              </a:rPr>
              <a:t>8</a:t>
            </a:r>
            <a:r>
              <a:rPr lang="zh-CN" altLang="en-US" sz="2400" dirty="0" smtClean="0">
                <a:latin typeface="华文新魏" panose="02010800040101010101" pitchFamily="2" charset="-122"/>
                <a:ea typeface="华文新魏" panose="02010800040101010101" pitchFamily="2" charset="-122"/>
              </a:rPr>
              <a:t>月，在他去世后，</a:t>
            </a:r>
            <a:r>
              <a:rPr lang="en-US" sz="2400" u="sng" dirty="0" err="1" smtClean="0">
                <a:latin typeface="华文新魏" panose="02010800040101010101" pitchFamily="2" charset="-122"/>
                <a:ea typeface="华文新魏" panose="02010800040101010101" pitchFamily="2" charset="-122"/>
              </a:rPr>
              <a:t>罗马元老院</a:t>
            </a:r>
            <a:r>
              <a:rPr lang="zh-CN" altLang="en-US" sz="2400" dirty="0" smtClean="0">
                <a:latin typeface="华文新魏" panose="02010800040101010101" pitchFamily="2" charset="-122"/>
                <a:ea typeface="华文新魏" panose="02010800040101010101" pitchFamily="2" charset="-122"/>
              </a:rPr>
              <a:t>决定将他列入</a:t>
            </a:r>
            <a:r>
              <a:rPr lang="en-US" sz="2400" dirty="0" smtClean="0">
                <a:latin typeface="华文新魏" panose="02010800040101010101" pitchFamily="2" charset="-122"/>
                <a:ea typeface="华文新魏" panose="02010800040101010101" pitchFamily="2" charset="-122"/>
              </a:rPr>
              <a:t>"</a:t>
            </a:r>
            <a:r>
              <a:rPr lang="zh-CN" altLang="en-US" sz="2400" dirty="0" smtClean="0">
                <a:latin typeface="华文新魏" panose="02010800040101010101" pitchFamily="2" charset="-122"/>
                <a:ea typeface="华文新魏" panose="02010800040101010101" pitchFamily="2" charset="-122"/>
              </a:rPr>
              <a:t>神</a:t>
            </a:r>
            <a:r>
              <a:rPr lang="en-US" sz="2400" dirty="0" smtClean="0">
                <a:latin typeface="华文新魏" panose="02010800040101010101" pitchFamily="2" charset="-122"/>
                <a:ea typeface="华文新魏" panose="02010800040101010101" pitchFamily="2" charset="-122"/>
              </a:rPr>
              <a:t>"</a:t>
            </a:r>
            <a:r>
              <a:rPr lang="zh-CN" altLang="en-US" sz="2400" dirty="0" smtClean="0">
                <a:latin typeface="华文新魏" panose="02010800040101010101" pitchFamily="2" charset="-122"/>
                <a:ea typeface="华文新魏" panose="02010800040101010101" pitchFamily="2" charset="-122"/>
              </a:rPr>
              <a:t>的行列。</a:t>
            </a:r>
            <a:endParaRPr lang="zh-CN" altLang="en-US" sz="2400" dirty="0">
              <a:latin typeface="华文新魏" panose="02010800040101010101" pitchFamily="2" charset="-122"/>
              <a:ea typeface="华文新魏" panose="02010800040101010101" pitchFamily="2" charset="-122"/>
            </a:endParaRPr>
          </a:p>
        </p:txBody>
      </p:sp>
      <p:grpSp>
        <p:nvGrpSpPr>
          <p:cNvPr id="28" name="组合 67"/>
          <p:cNvGrpSpPr/>
          <p:nvPr/>
        </p:nvGrpSpPr>
        <p:grpSpPr>
          <a:xfrm>
            <a:off x="3933245" y="2363366"/>
            <a:ext cx="773522" cy="737018"/>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32" name="椭圆 3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35" name="TextBox 51"/>
          <p:cNvSpPr txBox="1"/>
          <p:nvPr/>
        </p:nvSpPr>
        <p:spPr>
          <a:xfrm>
            <a:off x="4010104" y="2448029"/>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屋</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36" name="组合 35"/>
          <p:cNvGrpSpPr/>
          <p:nvPr/>
        </p:nvGrpSpPr>
        <p:grpSpPr>
          <a:xfrm>
            <a:off x="3926486" y="3129806"/>
            <a:ext cx="773522" cy="737018"/>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38" name="椭圆 3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39" name="TextBox 51"/>
          <p:cNvSpPr txBox="1"/>
          <p:nvPr/>
        </p:nvSpPr>
        <p:spPr>
          <a:xfrm>
            <a:off x="4008425" y="3252569"/>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大</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40" name="组合 67"/>
          <p:cNvGrpSpPr/>
          <p:nvPr/>
        </p:nvGrpSpPr>
        <p:grpSpPr>
          <a:xfrm>
            <a:off x="3933245" y="3904522"/>
            <a:ext cx="773522" cy="737018"/>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45" name="椭圆 4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46" name="TextBox 51"/>
          <p:cNvSpPr txBox="1"/>
          <p:nvPr/>
        </p:nvSpPr>
        <p:spPr>
          <a:xfrm>
            <a:off x="4010104" y="3989185"/>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维</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47" name="组合 67"/>
          <p:cNvGrpSpPr/>
          <p:nvPr/>
        </p:nvGrpSpPr>
        <p:grpSpPr>
          <a:xfrm>
            <a:off x="3938666" y="4672020"/>
            <a:ext cx="773522" cy="737018"/>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0" name="椭圆 4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1" name="TextBox 51"/>
          <p:cNvSpPr txBox="1"/>
          <p:nvPr/>
        </p:nvSpPr>
        <p:spPr>
          <a:xfrm>
            <a:off x="4015525" y="4756683"/>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措</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53" name="图片 52" descr="1.jpg"/>
          <p:cNvPicPr>
            <a:picLocks noChangeAspect="1"/>
          </p:cNvPicPr>
          <p:nvPr/>
        </p:nvPicPr>
        <p:blipFill>
          <a:blip r:embed="rId3" cstate="print"/>
          <a:stretch>
            <a:fillRect/>
          </a:stretch>
        </p:blipFill>
        <p:spPr>
          <a:xfrm>
            <a:off x="4772344" y="1814500"/>
            <a:ext cx="1988825" cy="228600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图片 53" descr="1.jpg"/>
          <p:cNvPicPr>
            <a:picLocks noChangeAspect="1"/>
          </p:cNvPicPr>
          <p:nvPr/>
        </p:nvPicPr>
        <p:blipFill>
          <a:blip r:embed="rId4" cstate="print">
            <a:clrChange>
              <a:clrFrom>
                <a:srgbClr val="FFFFFF"/>
              </a:clrFrom>
              <a:clrTo>
                <a:srgbClr val="FFFFFF">
                  <a:alpha val="0"/>
                </a:srgbClr>
              </a:clrTo>
            </a:clrChange>
          </a:blip>
          <a:srcRect r="49779"/>
          <a:stretch>
            <a:fillRect/>
          </a:stretch>
        </p:blipFill>
        <p:spPr>
          <a:xfrm>
            <a:off x="4767364" y="4457706"/>
            <a:ext cx="2136681" cy="1965613"/>
          </a:xfrm>
          <a:prstGeom prst="rect">
            <a:avLst/>
          </a:prstGeom>
        </p:spPr>
      </p:pic>
      <p:sp>
        <p:nvSpPr>
          <p:cNvPr id="55" name="矩形 54"/>
          <p:cNvSpPr/>
          <p:nvPr/>
        </p:nvSpPr>
        <p:spPr>
          <a:xfrm>
            <a:off x="166668" y="4046301"/>
            <a:ext cx="3379791" cy="2554545"/>
          </a:xfrm>
          <a:prstGeom prst="rect">
            <a:avLst/>
          </a:prstGeom>
        </p:spPr>
        <p:txBody>
          <a:bodyPr wrap="square">
            <a:spAutoFit/>
          </a:bodyPr>
          <a:lstStyle/>
          <a:p>
            <a:r>
              <a:rPr lang="zh-CN" altLang="en-US" sz="3200" dirty="0" smtClean="0">
                <a:solidFill>
                  <a:prstClr val="black"/>
                </a:solidFill>
                <a:latin typeface="华文新魏" panose="02010800040101010101" pitchFamily="2" charset="-122"/>
                <a:ea typeface="华文新魏" panose="02010800040101010101" pitchFamily="2" charset="-122"/>
              </a:rPr>
              <a:t>屋大维采取许多措施解决矛盾巩固自己的独尊地位，促进了罗马帝国的发展。</a:t>
            </a:r>
            <a:endParaRPr lang="zh-CN" altLang="en-US" dirty="0"/>
          </a:p>
        </p:txBody>
      </p:sp>
      <p:grpSp>
        <p:nvGrpSpPr>
          <p:cNvPr id="56" name="组合 67"/>
          <p:cNvGrpSpPr/>
          <p:nvPr/>
        </p:nvGrpSpPr>
        <p:grpSpPr>
          <a:xfrm>
            <a:off x="3933245" y="5444613"/>
            <a:ext cx="773522" cy="737018"/>
            <a:chOff x="304800" y="673100"/>
            <a:chExt cx="4000500" cy="4000500"/>
          </a:xfrm>
          <a:effectLst>
            <a:outerShdw blurRad="444500" dist="254000" dir="8100000" algn="tr" rotWithShape="0">
              <a:prstClr val="black">
                <a:alpha val="50000"/>
              </a:prstClr>
            </a:outerShdw>
          </a:effectLst>
        </p:grpSpPr>
        <p:sp>
          <p:nvSpPr>
            <p:cNvPr id="57" name="同心圆 5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8" name="椭圆 5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9" name="TextBox 51"/>
          <p:cNvSpPr txBox="1"/>
          <p:nvPr/>
        </p:nvSpPr>
        <p:spPr>
          <a:xfrm>
            <a:off x="4010104" y="5529276"/>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施</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33" name="组合 32"/>
          <p:cNvGrpSpPr/>
          <p:nvPr/>
        </p:nvGrpSpPr>
        <p:grpSpPr>
          <a:xfrm>
            <a:off x="0" y="-71958"/>
            <a:ext cx="11593685" cy="749301"/>
            <a:chOff x="0" y="-71958"/>
            <a:chExt cx="11593685" cy="749301"/>
          </a:xfrm>
        </p:grpSpPr>
        <p:grpSp>
          <p:nvGrpSpPr>
            <p:cNvPr id="34" name="组合 29"/>
            <p:cNvGrpSpPr/>
            <p:nvPr/>
          </p:nvGrpSpPr>
          <p:grpSpPr>
            <a:xfrm>
              <a:off x="0" y="-71958"/>
              <a:ext cx="11522075" cy="749301"/>
              <a:chOff x="0" y="-71958"/>
              <a:chExt cx="11522075" cy="749301"/>
            </a:xfrm>
          </p:grpSpPr>
          <p:sp>
            <p:nvSpPr>
              <p:cNvPr id="43"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44" name="组合 24"/>
              <p:cNvGrpSpPr/>
              <p:nvPr/>
            </p:nvGrpSpPr>
            <p:grpSpPr bwMode="auto">
              <a:xfrm flipH="1">
                <a:off x="8147685" y="-71958"/>
                <a:ext cx="3369310" cy="727095"/>
                <a:chOff x="0" y="-7848"/>
                <a:chExt cx="1378151" cy="642547"/>
              </a:xfrm>
              <a:solidFill>
                <a:srgbClr val="FCE7B4"/>
              </a:solidFill>
            </p:grpSpPr>
            <p:sp>
              <p:nvSpPr>
                <p:cNvPr id="61" name="直角三角形 60"/>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62" name="矩形 61"/>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49"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52" name="图片 51" descr="QQ截图20180117154059.png"/>
              <p:cNvPicPr>
                <a:picLocks noChangeAspect="1"/>
              </p:cNvPicPr>
              <p:nvPr/>
            </p:nvPicPr>
            <p:blipFill>
              <a:blip r:embed="rId5"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0" name="对角圆角矩形 59"/>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1" cstate="print">
            <a:extLst>
              <a:ext uri="{28A0092B-C50C-407E-A947-70E740481C1C}">
                <a14:useLocalDpi xmlns:a14="http://schemas.microsoft.com/office/drawing/2010/main" val="0"/>
              </a:ext>
            </a:extLst>
          </a:blip>
          <a:srcRect l="24814" r="13974" b="25049"/>
          <a:stretch>
            <a:fillRect/>
          </a:stretch>
        </p:blipFill>
        <p:spPr>
          <a:xfrm>
            <a:off x="117475" y="2016125"/>
            <a:ext cx="11002010" cy="5000625"/>
          </a:xfrm>
          <a:prstGeom prst="roundRect">
            <a:avLst>
              <a:gd name="adj" fmla="val 7037"/>
            </a:avLst>
          </a:prstGeom>
          <a:ln>
            <a:solidFill>
              <a:schemeClr val="bg2">
                <a:lumMod val="50000"/>
              </a:schemeClr>
            </a:solidFill>
          </a:ln>
          <a:effectLst>
            <a:outerShdw blurRad="292100" dist="139700" dir="2700000" algn="tl" rotWithShape="0">
              <a:srgbClr val="333333">
                <a:alpha val="65000"/>
              </a:srgbClr>
            </a:outerShdw>
          </a:effectLst>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957244"/>
            <a:ext cx="2500330"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91624" y="943973"/>
            <a:ext cx="1826141"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黄金时期</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2" cstate="print">
            <a:clrChange>
              <a:clrFrom>
                <a:srgbClr val="FEFEFE"/>
              </a:clrFrom>
              <a:clrTo>
                <a:srgbClr val="FEFEFE">
                  <a:alpha val="0"/>
                </a:srgbClr>
              </a:clrTo>
            </a:clrChange>
          </a:blip>
          <a:stretch>
            <a:fillRect/>
          </a:stretch>
        </p:blipFill>
        <p:spPr>
          <a:xfrm>
            <a:off x="21888" y="885806"/>
            <a:ext cx="881365" cy="642941"/>
          </a:xfrm>
          <a:prstGeom prst="rect">
            <a:avLst/>
          </a:prstGeom>
        </p:spPr>
      </p:pic>
      <p:sp>
        <p:nvSpPr>
          <p:cNvPr id="23" name="矩形 22"/>
          <p:cNvSpPr/>
          <p:nvPr/>
        </p:nvSpPr>
        <p:spPr>
          <a:xfrm>
            <a:off x="2689203" y="792138"/>
            <a:ext cx="8832872" cy="1077218"/>
          </a:xfrm>
          <a:prstGeom prst="rect">
            <a:avLst/>
          </a:prstGeom>
        </p:spPr>
        <p:txBody>
          <a:bodyPr wrap="square">
            <a:spAutoFit/>
          </a:bodyPr>
          <a:lstStyle/>
          <a:p>
            <a:r>
              <a:rPr lang="en-US" sz="3200" dirty="0" smtClean="0">
                <a:solidFill>
                  <a:srgbClr val="C00000"/>
                </a:solidFill>
                <a:latin typeface="华文新魏" panose="02010800040101010101" pitchFamily="2" charset="-122"/>
                <a:ea typeface="华文新魏" panose="02010800040101010101" pitchFamily="2" charset="-122"/>
              </a:rPr>
              <a:t>2</a:t>
            </a:r>
            <a:r>
              <a:rPr lang="zh-CN" altLang="en-US" sz="3200" dirty="0" smtClean="0">
                <a:solidFill>
                  <a:srgbClr val="C00000"/>
                </a:solidFill>
                <a:latin typeface="华文新魏" panose="02010800040101010101" pitchFamily="2" charset="-122"/>
                <a:ea typeface="华文新魏" panose="02010800040101010101" pitchFamily="2" charset="-122"/>
              </a:rPr>
              <a:t>世纪</a:t>
            </a:r>
            <a:r>
              <a:rPr lang="zh-CN" altLang="en-US" sz="3200" dirty="0" smtClean="0">
                <a:latin typeface="华文新魏" panose="02010800040101010101" pitchFamily="2" charset="-122"/>
                <a:ea typeface="华文新魏" panose="02010800040101010101" pitchFamily="2" charset="-122"/>
              </a:rPr>
              <a:t>，罗马帝国进入</a:t>
            </a:r>
            <a:r>
              <a:rPr lang="zh-CN" altLang="en-US" sz="3200" dirty="0" smtClean="0">
                <a:solidFill>
                  <a:srgbClr val="C00000"/>
                </a:solidFill>
                <a:latin typeface="华文新魏" panose="02010800040101010101" pitchFamily="2" charset="-122"/>
                <a:ea typeface="华文新魏" panose="02010800040101010101" pitchFamily="2" charset="-122"/>
              </a:rPr>
              <a:t>黄金时期</a:t>
            </a:r>
            <a:r>
              <a:rPr lang="zh-CN" altLang="en-US" sz="3200" dirty="0" smtClean="0">
                <a:latin typeface="华文新魏" panose="02010800040101010101" pitchFamily="2" charset="-122"/>
                <a:ea typeface="华文新魏" panose="02010800040101010101" pitchFamily="2" charset="-122"/>
              </a:rPr>
              <a:t>。帝国版图</a:t>
            </a:r>
            <a:r>
              <a:rPr lang="zh-CN" altLang="en-US" sz="3200" dirty="0" smtClean="0">
                <a:solidFill>
                  <a:srgbClr val="C00000"/>
                </a:solidFill>
                <a:latin typeface="华文新魏" panose="02010800040101010101" pitchFamily="2" charset="-122"/>
                <a:ea typeface="华文新魏" panose="02010800040101010101" pitchFamily="2" charset="-122"/>
              </a:rPr>
              <a:t>横跨欧、亚、非三洲</a:t>
            </a:r>
            <a:r>
              <a:rPr lang="zh-CN" altLang="en-US" sz="3200" dirty="0" smtClean="0">
                <a:latin typeface="华文新魏" panose="02010800040101010101" pitchFamily="2" charset="-122"/>
                <a:ea typeface="华文新魏" panose="02010800040101010101" pitchFamily="2" charset="-122"/>
              </a:rPr>
              <a:t>，地中海成了罗马帝国</a:t>
            </a:r>
            <a:r>
              <a:rPr lang="en-US" sz="3200" dirty="0" smtClean="0">
                <a:latin typeface="华文新魏" panose="02010800040101010101" pitchFamily="2" charset="-122"/>
                <a:ea typeface="华文新魏" panose="02010800040101010101" pitchFamily="2" charset="-122"/>
              </a:rPr>
              <a:t>“</a:t>
            </a:r>
            <a:r>
              <a:rPr lang="zh-CN" altLang="en-US" sz="3200" dirty="0" smtClean="0">
                <a:latin typeface="华文新魏" panose="02010800040101010101" pitchFamily="2" charset="-122"/>
                <a:ea typeface="华文新魏" panose="02010800040101010101" pitchFamily="2" charset="-122"/>
              </a:rPr>
              <a:t>内湖</a:t>
            </a:r>
            <a:r>
              <a:rPr lang="en-US" sz="3200" dirty="0" smtClean="0">
                <a:latin typeface="华文新魏" panose="02010800040101010101" pitchFamily="2" charset="-122"/>
                <a:ea typeface="华文新魏" panose="02010800040101010101" pitchFamily="2" charset="-122"/>
              </a:rPr>
              <a:t>”</a:t>
            </a:r>
            <a:endParaRPr lang="zh-CN" altLang="en-US" sz="3200" dirty="0">
              <a:latin typeface="华文新魏" panose="02010800040101010101" pitchFamily="2" charset="-122"/>
              <a:ea typeface="华文新魏" panose="02010800040101010101" pitchFamily="2" charset="-122"/>
            </a:endParaRPr>
          </a:p>
        </p:txBody>
      </p:sp>
      <p:grpSp>
        <p:nvGrpSpPr>
          <p:cNvPr id="29" name="组合 67"/>
          <p:cNvGrpSpPr/>
          <p:nvPr/>
        </p:nvGrpSpPr>
        <p:grpSpPr>
          <a:xfrm>
            <a:off x="146402" y="2717174"/>
            <a:ext cx="773522" cy="737018"/>
            <a:chOff x="304800" y="673100"/>
            <a:chExt cx="4000500" cy="4000500"/>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31" name="椭圆 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32" name="TextBox 51"/>
          <p:cNvSpPr txBox="1"/>
          <p:nvPr/>
        </p:nvSpPr>
        <p:spPr>
          <a:xfrm>
            <a:off x="251836" y="2794852"/>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黄</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33" name="组合 32"/>
          <p:cNvGrpSpPr/>
          <p:nvPr/>
        </p:nvGrpSpPr>
        <p:grpSpPr>
          <a:xfrm>
            <a:off x="108528" y="3545209"/>
            <a:ext cx="773522" cy="737018"/>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35" name="椭圆 3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36" name="TextBox 51"/>
          <p:cNvSpPr txBox="1"/>
          <p:nvPr/>
        </p:nvSpPr>
        <p:spPr>
          <a:xfrm>
            <a:off x="157447" y="3623522"/>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金</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37" name="组合 67"/>
          <p:cNvGrpSpPr/>
          <p:nvPr/>
        </p:nvGrpSpPr>
        <p:grpSpPr>
          <a:xfrm>
            <a:off x="147037" y="4319925"/>
            <a:ext cx="773522" cy="73701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40" name="TextBox 51"/>
          <p:cNvSpPr txBox="1"/>
          <p:nvPr/>
        </p:nvSpPr>
        <p:spPr>
          <a:xfrm>
            <a:off x="216276" y="4397603"/>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时</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41" name="组合 67"/>
          <p:cNvGrpSpPr/>
          <p:nvPr/>
        </p:nvGrpSpPr>
        <p:grpSpPr>
          <a:xfrm>
            <a:off x="199448" y="5149448"/>
            <a:ext cx="773522" cy="737018"/>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47" name="椭圆 4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48" name="TextBox 51"/>
          <p:cNvSpPr txBox="1"/>
          <p:nvPr/>
        </p:nvSpPr>
        <p:spPr>
          <a:xfrm>
            <a:off x="199472" y="5227761"/>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期</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51" name="图片 50" descr="t01f50fe0b220724f40.jpg"/>
          <p:cNvPicPr>
            <a:picLocks noChangeAspect="1"/>
          </p:cNvPicPr>
          <p:nvPr/>
        </p:nvPicPr>
        <p:blipFill>
          <a:blip r:embed="rId3" cstate="print"/>
          <a:stretch>
            <a:fillRect/>
          </a:stretch>
        </p:blipFill>
        <p:spPr>
          <a:xfrm>
            <a:off x="972820" y="2015490"/>
            <a:ext cx="7360920" cy="5182235"/>
          </a:xfrm>
          <a:prstGeom prst="rect">
            <a:avLst/>
          </a:prstGeom>
        </p:spPr>
      </p:pic>
      <p:sp>
        <p:nvSpPr>
          <p:cNvPr id="52" name="矩形 51"/>
          <p:cNvSpPr/>
          <p:nvPr/>
        </p:nvSpPr>
        <p:spPr>
          <a:xfrm>
            <a:off x="8332805" y="2100252"/>
            <a:ext cx="2786082" cy="4832092"/>
          </a:xfrm>
          <a:prstGeom prst="rect">
            <a:avLst/>
          </a:prstGeom>
        </p:spPr>
        <p:txBody>
          <a:bodyPr wrap="square">
            <a:spAutoFit/>
          </a:bodyPr>
          <a:lstStyle/>
          <a:p>
            <a:r>
              <a:rPr lang="zh-CN" altLang="en-US" sz="2800" dirty="0" smtClean="0">
                <a:latin typeface="华文新魏" panose="02010800040101010101" pitchFamily="2" charset="-122"/>
                <a:ea typeface="华文新魏" panose="02010800040101010101" pitchFamily="2" charset="-122"/>
              </a:rPr>
              <a:t>公元</a:t>
            </a:r>
            <a:r>
              <a:rPr lang="en-US" altLang="zh-CN" sz="2800" dirty="0" smtClean="0">
                <a:latin typeface="华文新魏" panose="02010800040101010101" pitchFamily="2" charset="-122"/>
                <a:ea typeface="华文新魏" panose="02010800040101010101" pitchFamily="2" charset="-122"/>
              </a:rPr>
              <a:t>96</a:t>
            </a:r>
            <a:r>
              <a:rPr lang="zh-CN" altLang="en-US" sz="2800" dirty="0" smtClean="0">
                <a:latin typeface="华文新魏" panose="02010800040101010101" pitchFamily="2" charset="-122"/>
                <a:ea typeface="华文新魏" panose="02010800040101010101" pitchFamily="2" charset="-122"/>
              </a:rPr>
              <a:t>至</a:t>
            </a:r>
            <a:r>
              <a:rPr lang="en-US" altLang="zh-CN" sz="2800" dirty="0" smtClean="0">
                <a:latin typeface="华文新魏" panose="02010800040101010101" pitchFamily="2" charset="-122"/>
                <a:ea typeface="华文新魏" panose="02010800040101010101" pitchFamily="2" charset="-122"/>
              </a:rPr>
              <a:t>180</a:t>
            </a:r>
            <a:r>
              <a:rPr lang="zh-CN" altLang="en-US" sz="2800" dirty="0" smtClean="0">
                <a:latin typeface="华文新魏" panose="02010800040101010101" pitchFamily="2" charset="-122"/>
                <a:ea typeface="华文新魏" panose="02010800040101010101" pitchFamily="2" charset="-122"/>
              </a:rPr>
              <a:t>年，罗马帝国进入到了五贤帝时期（涅尔瓦、图拉真、哈德良、安东尼庇护、马可奥勒留），这使得罗马帝国维持了百年的和平时期，也被称之为“黄金时代”。</a:t>
            </a:r>
            <a:endParaRPr lang="zh-CN" altLang="en-US" sz="2800" dirty="0">
              <a:latin typeface="华文新魏" panose="02010800040101010101" pitchFamily="2" charset="-122"/>
              <a:ea typeface="华文新魏" panose="02010800040101010101" pitchFamily="2" charset="-122"/>
            </a:endParaRPr>
          </a:p>
        </p:txBody>
      </p:sp>
      <p:grpSp>
        <p:nvGrpSpPr>
          <p:cNvPr id="42" name="组合 41"/>
          <p:cNvGrpSpPr/>
          <p:nvPr/>
        </p:nvGrpSpPr>
        <p:grpSpPr>
          <a:xfrm>
            <a:off x="0" y="-71958"/>
            <a:ext cx="11593685" cy="749301"/>
            <a:chOff x="0" y="-71958"/>
            <a:chExt cx="11593685" cy="749301"/>
          </a:xfrm>
        </p:grpSpPr>
        <p:grpSp>
          <p:nvGrpSpPr>
            <p:cNvPr id="43" name="组合 29"/>
            <p:cNvGrpSpPr/>
            <p:nvPr/>
          </p:nvGrpSpPr>
          <p:grpSpPr>
            <a:xfrm>
              <a:off x="0" y="-71958"/>
              <a:ext cx="11522075" cy="749301"/>
              <a:chOff x="0" y="-71958"/>
              <a:chExt cx="11522075" cy="749301"/>
            </a:xfrm>
          </p:grpSpPr>
          <p:sp>
            <p:nvSpPr>
              <p:cNvPr id="46"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49" name="组合 24"/>
              <p:cNvGrpSpPr/>
              <p:nvPr/>
            </p:nvGrpSpPr>
            <p:grpSpPr bwMode="auto">
              <a:xfrm flipH="1">
                <a:off x="8147685" y="-71958"/>
                <a:ext cx="3369310" cy="727095"/>
                <a:chOff x="0" y="-7848"/>
                <a:chExt cx="1378151" cy="642547"/>
              </a:xfrm>
              <a:solidFill>
                <a:srgbClr val="FCE7B4"/>
              </a:solidFill>
            </p:grpSpPr>
            <p:sp>
              <p:nvSpPr>
                <p:cNvPr id="55" name="直角三角形 54"/>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56" name="矩形 5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50"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53" name="图片 52" descr="QQ截图20180117154059.png"/>
              <p:cNvPicPr>
                <a:picLocks noChangeAspect="1"/>
              </p:cNvPicPr>
              <p:nvPr/>
            </p:nvPicPr>
            <p:blipFill>
              <a:blip r:embed="rId4"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4" name="对角圆角矩形 53"/>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1" cstate="print">
            <a:extLst>
              <a:ext uri="{28A0092B-C50C-407E-A947-70E740481C1C}">
                <a14:useLocalDpi xmlns:a14="http://schemas.microsoft.com/office/drawing/2010/main" val="0"/>
              </a:ext>
            </a:extLst>
          </a:blip>
          <a:srcRect l="24814" r="13974" b="25049"/>
          <a:stretch>
            <a:fillRect/>
          </a:stretch>
        </p:blipFill>
        <p:spPr>
          <a:xfrm>
            <a:off x="331749" y="1814500"/>
            <a:ext cx="10858576" cy="5386400"/>
          </a:xfrm>
          <a:prstGeom prst="roundRect">
            <a:avLst>
              <a:gd name="adj" fmla="val 7037"/>
            </a:avLst>
          </a:prstGeom>
          <a:ln>
            <a:solidFill>
              <a:schemeClr val="bg2">
                <a:lumMod val="50000"/>
              </a:schemeClr>
            </a:solidFill>
          </a:ln>
          <a:effectLst>
            <a:outerShdw blurRad="292100" dist="139700" dir="2700000" algn="tl" rotWithShape="0">
              <a:srgbClr val="333333">
                <a:alpha val="65000"/>
              </a:srgbClr>
            </a:outerShdw>
          </a:effectLst>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957244"/>
            <a:ext cx="2500330"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91624" y="943973"/>
            <a:ext cx="1826141"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黄金时期</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2" cstate="print">
            <a:clrChange>
              <a:clrFrom>
                <a:srgbClr val="FEFEFE"/>
              </a:clrFrom>
              <a:clrTo>
                <a:srgbClr val="FEFEFE">
                  <a:alpha val="0"/>
                </a:srgbClr>
              </a:clrTo>
            </a:clrChange>
          </a:blip>
          <a:stretch>
            <a:fillRect/>
          </a:stretch>
        </p:blipFill>
        <p:spPr>
          <a:xfrm>
            <a:off x="21888" y="885806"/>
            <a:ext cx="881365" cy="642941"/>
          </a:xfrm>
          <a:prstGeom prst="rect">
            <a:avLst/>
          </a:prstGeom>
        </p:spPr>
      </p:pic>
      <p:pic>
        <p:nvPicPr>
          <p:cNvPr id="25" name="图片 24" descr="1.jpeg"/>
          <p:cNvPicPr>
            <a:picLocks noChangeAspect="1"/>
          </p:cNvPicPr>
          <p:nvPr/>
        </p:nvPicPr>
        <p:blipFill>
          <a:blip r:embed="rId3" cstate="print"/>
          <a:stretch>
            <a:fillRect/>
          </a:stretch>
        </p:blipFill>
        <p:spPr>
          <a:xfrm>
            <a:off x="1260443" y="1942195"/>
            <a:ext cx="9787006" cy="5015841"/>
          </a:xfrm>
          <a:prstGeom prst="rect">
            <a:avLst/>
          </a:prstGeom>
        </p:spPr>
      </p:pic>
      <p:grpSp>
        <p:nvGrpSpPr>
          <p:cNvPr id="4" name="组合 67"/>
          <p:cNvGrpSpPr/>
          <p:nvPr/>
        </p:nvGrpSpPr>
        <p:grpSpPr>
          <a:xfrm>
            <a:off x="481384" y="2457442"/>
            <a:ext cx="773522" cy="737018"/>
            <a:chOff x="304800" y="673100"/>
            <a:chExt cx="4000500" cy="4000500"/>
          </a:xfrm>
          <a:effectLst>
            <a:outerShdw blurRad="444500" dist="254000" dir="8100000" algn="tr" rotWithShape="0">
              <a:prstClr val="black">
                <a:alpha val="5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31" name="椭圆 3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32" name="TextBox 51"/>
          <p:cNvSpPr txBox="1"/>
          <p:nvPr/>
        </p:nvSpPr>
        <p:spPr>
          <a:xfrm>
            <a:off x="558243" y="2542105"/>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中</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5" name="组合 32"/>
          <p:cNvGrpSpPr/>
          <p:nvPr/>
        </p:nvGrpSpPr>
        <p:grpSpPr>
          <a:xfrm>
            <a:off x="474625" y="3223882"/>
            <a:ext cx="773522" cy="737018"/>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35" name="椭圆 3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36" name="TextBox 51"/>
          <p:cNvSpPr txBox="1"/>
          <p:nvPr/>
        </p:nvSpPr>
        <p:spPr>
          <a:xfrm>
            <a:off x="556564" y="3346645"/>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国</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6" name="组合 67"/>
          <p:cNvGrpSpPr/>
          <p:nvPr/>
        </p:nvGrpSpPr>
        <p:grpSpPr>
          <a:xfrm>
            <a:off x="481384" y="3998598"/>
            <a:ext cx="773522" cy="73701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40" name="TextBox 51"/>
          <p:cNvSpPr txBox="1"/>
          <p:nvPr/>
        </p:nvSpPr>
        <p:spPr>
          <a:xfrm>
            <a:off x="558243" y="4083261"/>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和</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7" name="组合 67"/>
          <p:cNvGrpSpPr/>
          <p:nvPr/>
        </p:nvGrpSpPr>
        <p:grpSpPr>
          <a:xfrm>
            <a:off x="486805" y="4828121"/>
            <a:ext cx="773522" cy="737018"/>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47" name="椭圆 4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48" name="TextBox 51"/>
          <p:cNvSpPr txBox="1"/>
          <p:nvPr/>
        </p:nvSpPr>
        <p:spPr>
          <a:xfrm>
            <a:off x="563664" y="4912784"/>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世</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41" name="组合 67"/>
          <p:cNvGrpSpPr/>
          <p:nvPr/>
        </p:nvGrpSpPr>
        <p:grpSpPr>
          <a:xfrm>
            <a:off x="509642" y="5649514"/>
            <a:ext cx="773522" cy="737018"/>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46" name="椭圆 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1" name="TextBox 51"/>
          <p:cNvSpPr txBox="1"/>
          <p:nvPr/>
        </p:nvSpPr>
        <p:spPr>
          <a:xfrm>
            <a:off x="586501" y="5734177"/>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界</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29" name="组合 28"/>
          <p:cNvGrpSpPr/>
          <p:nvPr/>
        </p:nvGrpSpPr>
        <p:grpSpPr>
          <a:xfrm>
            <a:off x="0" y="-71958"/>
            <a:ext cx="11593685" cy="749301"/>
            <a:chOff x="0" y="-71958"/>
            <a:chExt cx="11593685" cy="749301"/>
          </a:xfrm>
        </p:grpSpPr>
        <p:grpSp>
          <p:nvGrpSpPr>
            <p:cNvPr id="33" name="组合 29"/>
            <p:cNvGrpSpPr/>
            <p:nvPr/>
          </p:nvGrpSpPr>
          <p:grpSpPr>
            <a:xfrm>
              <a:off x="0" y="-71958"/>
              <a:ext cx="11522075" cy="749301"/>
              <a:chOff x="0" y="-71958"/>
              <a:chExt cx="11522075" cy="749301"/>
            </a:xfrm>
          </p:grpSpPr>
          <p:sp>
            <p:nvSpPr>
              <p:cNvPr id="43"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44" name="组合 24"/>
              <p:cNvGrpSpPr/>
              <p:nvPr/>
            </p:nvGrpSpPr>
            <p:grpSpPr bwMode="auto">
              <a:xfrm flipH="1">
                <a:off x="8147685" y="-71958"/>
                <a:ext cx="3369310" cy="727095"/>
                <a:chOff x="0" y="-7848"/>
                <a:chExt cx="1378151" cy="642547"/>
              </a:xfrm>
              <a:solidFill>
                <a:srgbClr val="FCE7B4"/>
              </a:solidFill>
            </p:grpSpPr>
            <p:sp>
              <p:nvSpPr>
                <p:cNvPr id="54" name="直角三角形 53"/>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55" name="矩形 54"/>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49"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52" name="图片 51" descr="QQ截图20180117154059.png"/>
              <p:cNvPicPr>
                <a:picLocks noChangeAspect="1"/>
              </p:cNvPicPr>
              <p:nvPr/>
            </p:nvPicPr>
            <p:blipFill>
              <a:blip r:embed="rId4"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3" name="对角圆角矩形 52"/>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pic>
        <p:nvPicPr>
          <p:cNvPr id="2" name="图片 1" descr="QQ截图20180225104254.png">
            <a:hlinkClick r:id="rId5" action="ppaction://hlinksldjump"/>
          </p:cNvPr>
          <p:cNvPicPr>
            <a:picLocks noChangeAspect="1"/>
          </p:cNvPicPr>
          <p:nvPr/>
        </p:nvPicPr>
        <p:blipFill>
          <a:blip r:embed="rId6" cstate="print"/>
          <a:stretch>
            <a:fillRect/>
          </a:stretch>
        </p:blipFill>
        <p:spPr>
          <a:xfrm>
            <a:off x="10556875" y="6386830"/>
            <a:ext cx="633095" cy="626110"/>
          </a:xfrm>
          <a:prstGeom prst="ellipse">
            <a:avLst/>
          </a:prstGeom>
          <a:effectLst>
            <a:outerShdw blurRad="76200" dir="13500000" sy="23000" kx="1200000" algn="br" rotWithShape="0">
              <a:prstClr val="black">
                <a:alpha val="2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 cstate="print">
            <a:extLst>
              <a:ext uri="{28A0092B-C50C-407E-A947-70E740481C1C}">
                <a14:useLocalDpi xmlns:a14="http://schemas.microsoft.com/office/drawing/2010/main" val="0"/>
              </a:ext>
            </a:extLst>
          </a:blip>
          <a:srcRect l="24814" r="13974" b="25049"/>
          <a:stretch>
            <a:fillRect/>
          </a:stretch>
        </p:blipFill>
        <p:spPr>
          <a:xfrm>
            <a:off x="4546591" y="1528748"/>
            <a:ext cx="6572296" cy="5500726"/>
          </a:xfrm>
          <a:prstGeom prst="roundRect">
            <a:avLst>
              <a:gd name="adj" fmla="val 7037"/>
            </a:avLst>
          </a:prstGeom>
          <a:ln>
            <a:solidFill>
              <a:schemeClr val="bg2">
                <a:lumMod val="50000"/>
              </a:schemeClr>
            </a:solidFill>
          </a:ln>
          <a:effectLst>
            <a:outerShdw blurRad="292100" dist="139700" dir="2700000" algn="tl" rotWithShape="0">
              <a:srgbClr val="333333">
                <a:alpha val="65000"/>
              </a:srgbClr>
            </a:outerShdw>
          </a:effectLst>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957244"/>
            <a:ext cx="1714512"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91624" y="943973"/>
            <a:ext cx="1005403"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衰落</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2" cstate="print">
            <a:clrChange>
              <a:clrFrom>
                <a:srgbClr val="FEFEFE"/>
              </a:clrFrom>
              <a:clrTo>
                <a:srgbClr val="FEFEFE">
                  <a:alpha val="0"/>
                </a:srgbClr>
              </a:clrTo>
            </a:clrChange>
          </a:blip>
          <a:stretch>
            <a:fillRect/>
          </a:stretch>
        </p:blipFill>
        <p:spPr>
          <a:xfrm>
            <a:off x="21888" y="885806"/>
            <a:ext cx="881365" cy="642941"/>
          </a:xfrm>
          <a:prstGeom prst="rect">
            <a:avLst/>
          </a:prstGeom>
        </p:spPr>
      </p:pic>
      <p:sp>
        <p:nvSpPr>
          <p:cNvPr id="24" name="矩形 23"/>
          <p:cNvSpPr/>
          <p:nvPr/>
        </p:nvSpPr>
        <p:spPr>
          <a:xfrm>
            <a:off x="117753" y="2247630"/>
            <a:ext cx="4429156" cy="1383665"/>
          </a:xfrm>
          <a:prstGeom prst="rect">
            <a:avLst/>
          </a:prstGeom>
        </p:spPr>
        <p:txBody>
          <a:bodyPr wrap="square">
            <a:spAutoFit/>
          </a:bodyPr>
          <a:lstStyle/>
          <a:p>
            <a:pPr lvl="0"/>
            <a:r>
              <a:rPr lang="zh-CN" altLang="en-US" sz="2800" b="1" dirty="0" smtClean="0">
                <a:solidFill>
                  <a:prstClr val="black"/>
                </a:solidFill>
                <a:latin typeface="华文新魏" panose="02010800040101010101" pitchFamily="2" charset="-122"/>
                <a:ea typeface="华文新魏" panose="02010800040101010101" pitchFamily="2" charset="-122"/>
              </a:rPr>
              <a:t>①内部：</a:t>
            </a:r>
            <a:r>
              <a:rPr lang="en-US" sz="2800" b="1" dirty="0" smtClean="0">
                <a:solidFill>
                  <a:srgbClr val="760000"/>
                </a:solidFill>
                <a:latin typeface="华文新魏" panose="02010800040101010101" pitchFamily="2" charset="-122"/>
                <a:ea typeface="华文新魏" panose="02010800040101010101" pitchFamily="2" charset="-122"/>
              </a:rPr>
              <a:t>3</a:t>
            </a:r>
            <a:r>
              <a:rPr lang="zh-CN" altLang="en-US" sz="2800" b="1" dirty="0" smtClean="0">
                <a:solidFill>
                  <a:srgbClr val="760000"/>
                </a:solidFill>
                <a:latin typeface="华文新魏" panose="02010800040101010101" pitchFamily="2" charset="-122"/>
                <a:ea typeface="华文新魏" panose="02010800040101010101" pitchFamily="2" charset="-122"/>
              </a:rPr>
              <a:t>世纪</a:t>
            </a:r>
            <a:r>
              <a:rPr lang="zh-CN" altLang="en-US" sz="2800" b="1" dirty="0" smtClean="0">
                <a:solidFill>
                  <a:prstClr val="black"/>
                </a:solidFill>
                <a:latin typeface="华文新魏" panose="02010800040101010101" pitchFamily="2" charset="-122"/>
                <a:ea typeface="华文新魏" panose="02010800040101010101" pitchFamily="2" charset="-122"/>
              </a:rPr>
              <a:t>，罗马帝国陷入长期</a:t>
            </a:r>
            <a:r>
              <a:rPr lang="zh-CN" altLang="en-US" sz="2800" b="1" dirty="0" smtClean="0">
                <a:solidFill>
                  <a:srgbClr val="760000"/>
                </a:solidFill>
                <a:latin typeface="华文新魏" panose="02010800040101010101" pitchFamily="2" charset="-122"/>
                <a:ea typeface="华文新魏" panose="02010800040101010101" pitchFamily="2" charset="-122"/>
              </a:rPr>
              <a:t>政治、经济大危机</a:t>
            </a:r>
            <a:r>
              <a:rPr lang="zh-CN" altLang="en-US" sz="2800" b="1" dirty="0" smtClean="0">
                <a:solidFill>
                  <a:prstClr val="black"/>
                </a:solidFill>
                <a:latin typeface="华文新魏" panose="02010800040101010101" pitchFamily="2" charset="-122"/>
                <a:ea typeface="华文新魏" panose="02010800040101010101" pitchFamily="2" charset="-122"/>
              </a:rPr>
              <a:t>。</a:t>
            </a:r>
            <a:endParaRPr lang="zh-CN" altLang="en-US" sz="2800" b="1" dirty="0" smtClean="0">
              <a:solidFill>
                <a:prstClr val="black"/>
              </a:solidFill>
              <a:latin typeface="华文新魏" panose="02010800040101010101" pitchFamily="2" charset="-122"/>
              <a:ea typeface="华文新魏" panose="02010800040101010101" pitchFamily="2" charset="-122"/>
            </a:endParaRPr>
          </a:p>
        </p:txBody>
      </p:sp>
      <p:pic>
        <p:nvPicPr>
          <p:cNvPr id="30" name="图片 29" descr="1.png"/>
          <p:cNvPicPr>
            <a:picLocks noChangeAspect="1"/>
          </p:cNvPicPr>
          <p:nvPr/>
        </p:nvPicPr>
        <p:blipFill>
          <a:blip r:embed="rId3" cstate="print"/>
          <a:stretch>
            <a:fillRect/>
          </a:stretch>
        </p:blipFill>
        <p:spPr>
          <a:xfrm>
            <a:off x="4674785" y="1743062"/>
            <a:ext cx="6314769" cy="3875452"/>
          </a:xfrm>
          <a:prstGeom prst="rect">
            <a:avLst/>
          </a:prstGeom>
        </p:spPr>
      </p:pic>
      <p:sp>
        <p:nvSpPr>
          <p:cNvPr id="31" name="矩形 30"/>
          <p:cNvSpPr/>
          <p:nvPr/>
        </p:nvSpPr>
        <p:spPr>
          <a:xfrm>
            <a:off x="117753" y="3631251"/>
            <a:ext cx="4357718" cy="1383665"/>
          </a:xfrm>
          <a:prstGeom prst="rect">
            <a:avLst/>
          </a:prstGeom>
        </p:spPr>
        <p:txBody>
          <a:bodyPr wrap="square">
            <a:spAutoFit/>
          </a:bodyPr>
          <a:lstStyle/>
          <a:p>
            <a:pPr lvl="0"/>
            <a:r>
              <a:rPr lang="zh-CN" altLang="en-US" sz="2800" b="1" dirty="0" smtClean="0">
                <a:solidFill>
                  <a:prstClr val="black"/>
                </a:solidFill>
                <a:latin typeface="华文新魏" panose="02010800040101010101" pitchFamily="2" charset="-122"/>
                <a:ea typeface="华文新魏" panose="02010800040101010101" pitchFamily="2" charset="-122"/>
              </a:rPr>
              <a:t>②外部：</a:t>
            </a:r>
            <a:r>
              <a:rPr lang="en-US" sz="2800" b="1" dirty="0" smtClean="0">
                <a:solidFill>
                  <a:srgbClr val="760000"/>
                </a:solidFill>
                <a:latin typeface="华文新魏" panose="02010800040101010101" pitchFamily="2" charset="-122"/>
                <a:ea typeface="华文新魏" panose="02010800040101010101" pitchFamily="2" charset="-122"/>
              </a:rPr>
              <a:t>375</a:t>
            </a:r>
            <a:r>
              <a:rPr lang="zh-CN" altLang="en-US" sz="2800" b="1" dirty="0" smtClean="0">
                <a:solidFill>
                  <a:srgbClr val="760000"/>
                </a:solidFill>
                <a:latin typeface="华文新魏" panose="02010800040101010101" pitchFamily="2" charset="-122"/>
                <a:ea typeface="华文新魏" panose="02010800040101010101" pitchFamily="2" charset="-122"/>
              </a:rPr>
              <a:t>年</a:t>
            </a:r>
            <a:r>
              <a:rPr lang="zh-CN" altLang="en-US" sz="2800" b="1" dirty="0" smtClean="0">
                <a:solidFill>
                  <a:prstClr val="black"/>
                </a:solidFill>
                <a:latin typeface="华文新魏" panose="02010800040101010101" pitchFamily="2" charset="-122"/>
                <a:ea typeface="华文新魏" panose="02010800040101010101" pitchFamily="2" charset="-122"/>
              </a:rPr>
              <a:t>，被称为</a:t>
            </a:r>
            <a:r>
              <a:rPr lang="en-US" sz="2800" b="1" dirty="0" smtClean="0">
                <a:solidFill>
                  <a:prstClr val="black"/>
                </a:solidFill>
                <a:latin typeface="华文新魏" panose="02010800040101010101" pitchFamily="2" charset="-122"/>
                <a:ea typeface="华文新魏" panose="02010800040101010101" pitchFamily="2" charset="-122"/>
              </a:rPr>
              <a:t>“</a:t>
            </a:r>
            <a:r>
              <a:rPr lang="zh-CN" altLang="en-US" sz="2800" b="1" dirty="0" smtClean="0">
                <a:solidFill>
                  <a:prstClr val="black"/>
                </a:solidFill>
                <a:latin typeface="华文新魏" panose="02010800040101010101" pitchFamily="2" charset="-122"/>
                <a:ea typeface="华文新魏" panose="02010800040101010101" pitchFamily="2" charset="-122"/>
              </a:rPr>
              <a:t>蛮族</a:t>
            </a:r>
            <a:r>
              <a:rPr lang="en-US" sz="2800" b="1" dirty="0" smtClean="0">
                <a:solidFill>
                  <a:prstClr val="black"/>
                </a:solidFill>
                <a:latin typeface="华文新魏" panose="02010800040101010101" pitchFamily="2" charset="-122"/>
                <a:ea typeface="华文新魏" panose="02010800040101010101" pitchFamily="2" charset="-122"/>
              </a:rPr>
              <a:t>”</a:t>
            </a:r>
            <a:r>
              <a:rPr lang="zh-CN" altLang="en-US" sz="2800" b="1" dirty="0" smtClean="0">
                <a:solidFill>
                  <a:prstClr val="black"/>
                </a:solidFill>
                <a:latin typeface="华文新魏" panose="02010800040101010101" pitchFamily="2" charset="-122"/>
                <a:ea typeface="华文新魏" panose="02010800040101010101" pitchFamily="2" charset="-122"/>
              </a:rPr>
              <a:t>的</a:t>
            </a:r>
            <a:r>
              <a:rPr lang="zh-CN" altLang="en-US" sz="2800" b="1" dirty="0" smtClean="0">
                <a:solidFill>
                  <a:srgbClr val="760000"/>
                </a:solidFill>
                <a:latin typeface="华文新魏" panose="02010800040101010101" pitchFamily="2" charset="-122"/>
                <a:ea typeface="华文新魏" panose="02010800040101010101" pitchFamily="2" charset="-122"/>
              </a:rPr>
              <a:t>日耳曼人</a:t>
            </a:r>
            <a:r>
              <a:rPr lang="zh-CN" altLang="en-US" sz="2800" b="1" dirty="0" smtClean="0">
                <a:solidFill>
                  <a:prstClr val="black"/>
                </a:solidFill>
                <a:latin typeface="华文新魏" panose="02010800040101010101" pitchFamily="2" charset="-122"/>
                <a:ea typeface="华文新魏" panose="02010800040101010101" pitchFamily="2" charset="-122"/>
              </a:rPr>
              <a:t>大举</a:t>
            </a:r>
            <a:r>
              <a:rPr lang="zh-CN" altLang="en-US" sz="2800" b="1" dirty="0" smtClean="0">
                <a:solidFill>
                  <a:srgbClr val="760000"/>
                </a:solidFill>
                <a:latin typeface="华文新魏" panose="02010800040101010101" pitchFamily="2" charset="-122"/>
                <a:ea typeface="华文新魏" panose="02010800040101010101" pitchFamily="2" charset="-122"/>
              </a:rPr>
              <a:t>侵入罗马帝国</a:t>
            </a:r>
            <a:r>
              <a:rPr lang="zh-CN" altLang="en-US" sz="2800" b="1" dirty="0" smtClean="0">
                <a:solidFill>
                  <a:prstClr val="black"/>
                </a:solidFill>
                <a:latin typeface="华文新魏" panose="02010800040101010101" pitchFamily="2" charset="-122"/>
                <a:ea typeface="华文新魏" panose="02010800040101010101" pitchFamily="2" charset="-122"/>
              </a:rPr>
              <a:t>。</a:t>
            </a:r>
            <a:endParaRPr lang="zh-CN" altLang="en-US" sz="2800" b="1" dirty="0" smtClean="0">
              <a:solidFill>
                <a:prstClr val="black"/>
              </a:solidFill>
              <a:latin typeface="华文新魏" panose="02010800040101010101" pitchFamily="2" charset="-122"/>
              <a:ea typeface="华文新魏" panose="02010800040101010101" pitchFamily="2" charset="-122"/>
            </a:endParaRPr>
          </a:p>
        </p:txBody>
      </p:sp>
      <p:sp>
        <p:nvSpPr>
          <p:cNvPr id="32" name="矩形 31"/>
          <p:cNvSpPr/>
          <p:nvPr/>
        </p:nvSpPr>
        <p:spPr>
          <a:xfrm>
            <a:off x="188279" y="5737875"/>
            <a:ext cx="3975087" cy="953135"/>
          </a:xfrm>
          <a:prstGeom prst="rect">
            <a:avLst/>
          </a:prstGeom>
        </p:spPr>
        <p:txBody>
          <a:bodyPr wrap="square">
            <a:spAutoFit/>
          </a:bodyPr>
          <a:lstStyle/>
          <a:p>
            <a:pPr lvl="0"/>
            <a:r>
              <a:rPr lang="en-US" sz="2800" b="1" dirty="0" smtClean="0">
                <a:solidFill>
                  <a:srgbClr val="760000"/>
                </a:solidFill>
                <a:latin typeface="华文新魏" panose="02010800040101010101" pitchFamily="2" charset="-122"/>
                <a:ea typeface="华文新魏" panose="02010800040101010101" pitchFamily="2" charset="-122"/>
              </a:rPr>
              <a:t>4</a:t>
            </a:r>
            <a:r>
              <a:rPr lang="zh-CN" altLang="en-US" sz="2800" b="1" dirty="0" smtClean="0">
                <a:solidFill>
                  <a:srgbClr val="760000"/>
                </a:solidFill>
                <a:latin typeface="华文新魏" panose="02010800040101010101" pitchFamily="2" charset="-122"/>
                <a:ea typeface="华文新魏" panose="02010800040101010101" pitchFamily="2" charset="-122"/>
              </a:rPr>
              <a:t>世纪末</a:t>
            </a:r>
            <a:r>
              <a:rPr lang="zh-CN" altLang="en-US" sz="2800" b="1" dirty="0" smtClean="0">
                <a:solidFill>
                  <a:prstClr val="black"/>
                </a:solidFill>
                <a:latin typeface="华文新魏" panose="02010800040101010101" pitchFamily="2" charset="-122"/>
                <a:ea typeface="华文新魏" panose="02010800040101010101" pitchFamily="2" charset="-122"/>
              </a:rPr>
              <a:t>，</a:t>
            </a:r>
            <a:r>
              <a:rPr lang="zh-CN" altLang="en-US" sz="2800" b="1" dirty="0" smtClean="0">
                <a:solidFill>
                  <a:srgbClr val="760000"/>
                </a:solidFill>
                <a:latin typeface="华文新魏" panose="02010800040101010101" pitchFamily="2" charset="-122"/>
                <a:ea typeface="华文新魏" panose="02010800040101010101" pitchFamily="2" charset="-122"/>
              </a:rPr>
              <a:t>罗马帝国分裂</a:t>
            </a:r>
            <a:r>
              <a:rPr lang="zh-CN" altLang="en-US" sz="2800" b="1" dirty="0" smtClean="0">
                <a:solidFill>
                  <a:prstClr val="black"/>
                </a:solidFill>
                <a:latin typeface="华文新魏" panose="02010800040101010101" pitchFamily="2" charset="-122"/>
                <a:ea typeface="华文新魏" panose="02010800040101010101" pitchFamily="2" charset="-122"/>
              </a:rPr>
              <a:t>为东西两个帝国。</a:t>
            </a:r>
            <a:endParaRPr lang="zh-CN" altLang="en-US" sz="2800" b="1" dirty="0" smtClean="0">
              <a:solidFill>
                <a:prstClr val="black"/>
              </a:solidFill>
              <a:latin typeface="华文新魏" panose="02010800040101010101" pitchFamily="2" charset="-122"/>
              <a:ea typeface="华文新魏" panose="02010800040101010101" pitchFamily="2" charset="-122"/>
            </a:endParaRPr>
          </a:p>
        </p:txBody>
      </p:sp>
      <p:sp>
        <p:nvSpPr>
          <p:cNvPr id="33" name="矩形 32"/>
          <p:cNvSpPr/>
          <p:nvPr/>
        </p:nvSpPr>
        <p:spPr>
          <a:xfrm>
            <a:off x="4618029" y="5614831"/>
            <a:ext cx="6643734" cy="1200329"/>
          </a:xfrm>
          <a:prstGeom prst="rect">
            <a:avLst/>
          </a:prstGeom>
        </p:spPr>
        <p:txBody>
          <a:bodyPr wrap="square">
            <a:spAutoFit/>
          </a:bodyPr>
          <a:lstStyle/>
          <a:p>
            <a:r>
              <a:rPr lang="zh-CN" altLang="en-US" sz="2400" dirty="0" smtClean="0">
                <a:latin typeface="华文新魏" panose="02010800040101010101" pitchFamily="2" charset="-122"/>
                <a:ea typeface="华文新魏" panose="02010800040101010101" pitchFamily="2" charset="-122"/>
              </a:rPr>
              <a:t>公元</a:t>
            </a:r>
            <a:r>
              <a:rPr lang="en-US" sz="2400" dirty="0" smtClean="0">
                <a:latin typeface="华文新魏" panose="02010800040101010101" pitchFamily="2" charset="-122"/>
                <a:ea typeface="华文新魏" panose="02010800040101010101" pitchFamily="2" charset="-122"/>
              </a:rPr>
              <a:t>395</a:t>
            </a:r>
            <a:r>
              <a:rPr lang="zh-CN" altLang="en-US" sz="2400" dirty="0" smtClean="0">
                <a:latin typeface="华文新魏" panose="02010800040101010101" pitchFamily="2" charset="-122"/>
                <a:ea typeface="华文新魏" panose="02010800040101010101" pitchFamily="2" charset="-122"/>
              </a:rPr>
              <a:t>年，狄奥多西一世将帝国一分为二，分別传给两个儿子，帝国正式分为东西两个帝国。帝国分裂之后，西罗马帝国不断遭受蛮族骚扰。</a:t>
            </a:r>
            <a:endParaRPr lang="zh-CN" altLang="en-US" sz="2400" dirty="0">
              <a:latin typeface="华文新魏" panose="02010800040101010101" pitchFamily="2" charset="-122"/>
              <a:ea typeface="华文新魏" panose="02010800040101010101" pitchFamily="2" charset="-122"/>
            </a:endParaRPr>
          </a:p>
        </p:txBody>
      </p:sp>
      <p:grpSp>
        <p:nvGrpSpPr>
          <p:cNvPr id="12" name="组合 11"/>
          <p:cNvGrpSpPr/>
          <p:nvPr/>
        </p:nvGrpSpPr>
        <p:grpSpPr>
          <a:xfrm>
            <a:off x="0" y="-71958"/>
            <a:ext cx="11593685" cy="749301"/>
            <a:chOff x="0" y="-71958"/>
            <a:chExt cx="11593685" cy="749301"/>
          </a:xfrm>
        </p:grpSpPr>
        <p:grpSp>
          <p:nvGrpSpPr>
            <p:cNvPr id="13" name="组合 29"/>
            <p:cNvGrpSpPr/>
            <p:nvPr/>
          </p:nvGrpSpPr>
          <p:grpSpPr>
            <a:xfrm>
              <a:off x="0" y="-71958"/>
              <a:ext cx="11522075" cy="749301"/>
              <a:chOff x="0" y="-71958"/>
              <a:chExt cx="11522075" cy="749301"/>
            </a:xfrm>
          </p:grpSpPr>
          <p:sp>
            <p:nvSpPr>
              <p:cNvPr id="15"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16" name="组合 24"/>
              <p:cNvGrpSpPr/>
              <p:nvPr/>
            </p:nvGrpSpPr>
            <p:grpSpPr bwMode="auto">
              <a:xfrm flipH="1">
                <a:off x="8147685" y="-71958"/>
                <a:ext cx="3369310" cy="727095"/>
                <a:chOff x="0" y="-7848"/>
                <a:chExt cx="1378151" cy="642547"/>
              </a:xfrm>
              <a:solidFill>
                <a:srgbClr val="FCE7B4"/>
              </a:solidFill>
            </p:grpSpPr>
            <p:sp>
              <p:nvSpPr>
                <p:cNvPr id="20" name="直角三角形 19"/>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21" name="矩形 20"/>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17"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18" name="图片 17" descr="QQ截图20180117154059.png"/>
              <p:cNvPicPr>
                <a:picLocks noChangeAspect="1"/>
              </p:cNvPicPr>
              <p:nvPr/>
            </p:nvPicPr>
            <p:blipFill>
              <a:blip r:embed="rId4"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对角圆角矩形 18"/>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sp>
        <p:nvSpPr>
          <p:cNvPr id="2" name="Freeform 1066"/>
          <p:cNvSpPr>
            <a:spLocks noEditPoints="1"/>
          </p:cNvSpPr>
          <p:nvPr/>
        </p:nvSpPr>
        <p:spPr bwMode="auto">
          <a:xfrm flipH="1" flipV="1">
            <a:off x="188555" y="1653528"/>
            <a:ext cx="1928826" cy="666772"/>
          </a:xfrm>
          <a:custGeom>
            <a:avLst/>
            <a:gdLst>
              <a:gd name="T0" fmla="*/ 1145 w 1878"/>
              <a:gd name="T1" fmla="*/ 212 h 232"/>
              <a:gd name="T2" fmla="*/ 1171 w 1878"/>
              <a:gd name="T3" fmla="*/ 209 h 232"/>
              <a:gd name="T4" fmla="*/ 1612 w 1878"/>
              <a:gd name="T5" fmla="*/ 217 h 232"/>
              <a:gd name="T6" fmla="*/ 1840 w 1878"/>
              <a:gd name="T7" fmla="*/ 166 h 232"/>
              <a:gd name="T8" fmla="*/ 1836 w 1878"/>
              <a:gd name="T9" fmla="*/ 137 h 232"/>
              <a:gd name="T10" fmla="*/ 1839 w 1878"/>
              <a:gd name="T11" fmla="*/ 114 h 232"/>
              <a:gd name="T12" fmla="*/ 1818 w 1878"/>
              <a:gd name="T13" fmla="*/ 20 h 232"/>
              <a:gd name="T14" fmla="*/ 1388 w 1878"/>
              <a:gd name="T15" fmla="*/ 29 h 232"/>
              <a:gd name="T16" fmla="*/ 1047 w 1878"/>
              <a:gd name="T17" fmla="*/ 19 h 232"/>
              <a:gd name="T18" fmla="*/ 720 w 1878"/>
              <a:gd name="T19" fmla="*/ 36 h 232"/>
              <a:gd name="T20" fmla="*/ 496 w 1878"/>
              <a:gd name="T21" fmla="*/ 41 h 232"/>
              <a:gd name="T22" fmla="*/ 323 w 1878"/>
              <a:gd name="T23" fmla="*/ 34 h 232"/>
              <a:gd name="T24" fmla="*/ 231 w 1878"/>
              <a:gd name="T25" fmla="*/ 41 h 232"/>
              <a:gd name="T26" fmla="*/ 200 w 1878"/>
              <a:gd name="T27" fmla="*/ 65 h 232"/>
              <a:gd name="T28" fmla="*/ 255 w 1878"/>
              <a:gd name="T29" fmla="*/ 78 h 232"/>
              <a:gd name="T30" fmla="*/ 195 w 1878"/>
              <a:gd name="T31" fmla="*/ 96 h 232"/>
              <a:gd name="T32" fmla="*/ 212 w 1878"/>
              <a:gd name="T33" fmla="*/ 109 h 232"/>
              <a:gd name="T34" fmla="*/ 143 w 1878"/>
              <a:gd name="T35" fmla="*/ 125 h 232"/>
              <a:gd name="T36" fmla="*/ 182 w 1878"/>
              <a:gd name="T37" fmla="*/ 129 h 232"/>
              <a:gd name="T38" fmla="*/ 164 w 1878"/>
              <a:gd name="T39" fmla="*/ 133 h 232"/>
              <a:gd name="T40" fmla="*/ 53 w 1878"/>
              <a:gd name="T41" fmla="*/ 129 h 232"/>
              <a:gd name="T42" fmla="*/ 58 w 1878"/>
              <a:gd name="T43" fmla="*/ 143 h 232"/>
              <a:gd name="T44" fmla="*/ 126 w 1878"/>
              <a:gd name="T45" fmla="*/ 150 h 232"/>
              <a:gd name="T46" fmla="*/ 109 w 1878"/>
              <a:gd name="T47" fmla="*/ 156 h 232"/>
              <a:gd name="T48" fmla="*/ 26 w 1878"/>
              <a:gd name="T49" fmla="*/ 165 h 232"/>
              <a:gd name="T50" fmla="*/ 160 w 1878"/>
              <a:gd name="T51" fmla="*/ 185 h 232"/>
              <a:gd name="T52" fmla="*/ 12 w 1878"/>
              <a:gd name="T53" fmla="*/ 191 h 232"/>
              <a:gd name="T54" fmla="*/ 82 w 1878"/>
              <a:gd name="T55" fmla="*/ 197 h 232"/>
              <a:gd name="T56" fmla="*/ 342 w 1878"/>
              <a:gd name="T57" fmla="*/ 214 h 232"/>
              <a:gd name="T58" fmla="*/ 414 w 1878"/>
              <a:gd name="T59" fmla="*/ 231 h 232"/>
              <a:gd name="T60" fmla="*/ 883 w 1878"/>
              <a:gd name="T61" fmla="*/ 211 h 232"/>
              <a:gd name="T62" fmla="*/ 941 w 1878"/>
              <a:gd name="T63" fmla="*/ 217 h 232"/>
              <a:gd name="T64" fmla="*/ 953 w 1878"/>
              <a:gd name="T65" fmla="*/ 210 h 232"/>
              <a:gd name="T66" fmla="*/ 1053 w 1878"/>
              <a:gd name="T67" fmla="*/ 206 h 232"/>
              <a:gd name="T68" fmla="*/ 531 w 1878"/>
              <a:gd name="T69" fmla="*/ 207 h 232"/>
              <a:gd name="T70" fmla="*/ 325 w 1878"/>
              <a:gd name="T71" fmla="*/ 207 h 232"/>
              <a:gd name="T72" fmla="*/ 138 w 1878"/>
              <a:gd name="T73" fmla="*/ 198 h 232"/>
              <a:gd name="T74" fmla="*/ 499 w 1878"/>
              <a:gd name="T75" fmla="*/ 192 h 232"/>
              <a:gd name="T76" fmla="*/ 277 w 1878"/>
              <a:gd name="T77" fmla="*/ 191 h 232"/>
              <a:gd name="T78" fmla="*/ 252 w 1878"/>
              <a:gd name="T79" fmla="*/ 193 h 232"/>
              <a:gd name="T80" fmla="*/ 209 w 1878"/>
              <a:gd name="T81" fmla="*/ 191 h 232"/>
              <a:gd name="T82" fmla="*/ 192 w 1878"/>
              <a:gd name="T83" fmla="*/ 187 h 232"/>
              <a:gd name="T84" fmla="*/ 104 w 1878"/>
              <a:gd name="T85" fmla="*/ 147 h 232"/>
              <a:gd name="T86" fmla="*/ 72 w 1878"/>
              <a:gd name="T87" fmla="*/ 145 h 232"/>
              <a:gd name="T88" fmla="*/ 498 w 1878"/>
              <a:gd name="T89" fmla="*/ 91 h 232"/>
              <a:gd name="T90" fmla="*/ 537 w 1878"/>
              <a:gd name="T91" fmla="*/ 87 h 232"/>
              <a:gd name="T92" fmla="*/ 526 w 1878"/>
              <a:gd name="T93" fmla="*/ 87 h 232"/>
              <a:gd name="T94" fmla="*/ 340 w 1878"/>
              <a:gd name="T95" fmla="*/ 84 h 232"/>
              <a:gd name="T96" fmla="*/ 560 w 1878"/>
              <a:gd name="T97" fmla="*/ 68 h 232"/>
              <a:gd name="T98" fmla="*/ 626 w 1878"/>
              <a:gd name="T99" fmla="*/ 74 h 232"/>
              <a:gd name="T100" fmla="*/ 648 w 1878"/>
              <a:gd name="T101" fmla="*/ 82 h 232"/>
              <a:gd name="T102" fmla="*/ 309 w 1878"/>
              <a:gd name="T103" fmla="*/ 78 h 232"/>
              <a:gd name="T104" fmla="*/ 589 w 1878"/>
              <a:gd name="T105" fmla="*/ 71 h 232"/>
              <a:gd name="T106" fmla="*/ 409 w 1878"/>
              <a:gd name="T107" fmla="*/ 58 h 232"/>
              <a:gd name="T108" fmla="*/ 475 w 1878"/>
              <a:gd name="T109" fmla="*/ 46 h 232"/>
              <a:gd name="T110" fmla="*/ 856 w 1878"/>
              <a:gd name="T111" fmla="*/ 40 h 232"/>
              <a:gd name="T112" fmla="*/ 533 w 1878"/>
              <a:gd name="T113" fmla="*/ 61 h 232"/>
              <a:gd name="T114" fmla="*/ 422 w 1878"/>
              <a:gd name="T115" fmla="*/ 61 h 232"/>
              <a:gd name="T116" fmla="*/ 405 w 1878"/>
              <a:gd name="T117" fmla="*/ 58 h 232"/>
              <a:gd name="T118" fmla="*/ 1251 w 1878"/>
              <a:gd name="T119" fmla="*/ 48 h 232"/>
              <a:gd name="T120" fmla="*/ 980 w 1878"/>
              <a:gd name="T121" fmla="*/ 42 h 232"/>
              <a:gd name="T122" fmla="*/ 407 w 1878"/>
              <a:gd name="T123" fmla="*/ 40 h 232"/>
              <a:gd name="T124" fmla="*/ 1260 w 1878"/>
              <a:gd name="T125" fmla="*/ 2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8" h="232">
                <a:moveTo>
                  <a:pt x="950" y="216"/>
                </a:moveTo>
                <a:cubicBezTo>
                  <a:pt x="980" y="219"/>
                  <a:pt x="1005" y="219"/>
                  <a:pt x="1038" y="216"/>
                </a:cubicBezTo>
                <a:cubicBezTo>
                  <a:pt x="1036" y="211"/>
                  <a:pt x="1045" y="211"/>
                  <a:pt x="1047" y="215"/>
                </a:cubicBezTo>
                <a:cubicBezTo>
                  <a:pt x="1054" y="214"/>
                  <a:pt x="1064" y="216"/>
                  <a:pt x="1070" y="217"/>
                </a:cubicBezTo>
                <a:cubicBezTo>
                  <a:pt x="1096" y="221"/>
                  <a:pt x="1122" y="215"/>
                  <a:pt x="1145" y="212"/>
                </a:cubicBezTo>
                <a:cubicBezTo>
                  <a:pt x="1150" y="212"/>
                  <a:pt x="1156" y="215"/>
                  <a:pt x="1159" y="209"/>
                </a:cubicBezTo>
                <a:cubicBezTo>
                  <a:pt x="1155" y="211"/>
                  <a:pt x="1147" y="213"/>
                  <a:pt x="1145" y="209"/>
                </a:cubicBezTo>
                <a:cubicBezTo>
                  <a:pt x="1149" y="202"/>
                  <a:pt x="1168" y="200"/>
                  <a:pt x="1176" y="206"/>
                </a:cubicBezTo>
                <a:cubicBezTo>
                  <a:pt x="1172" y="206"/>
                  <a:pt x="1165" y="204"/>
                  <a:pt x="1164" y="208"/>
                </a:cubicBezTo>
                <a:cubicBezTo>
                  <a:pt x="1167" y="207"/>
                  <a:pt x="1170" y="207"/>
                  <a:pt x="1171" y="209"/>
                </a:cubicBezTo>
                <a:cubicBezTo>
                  <a:pt x="1168" y="211"/>
                  <a:pt x="1162" y="209"/>
                  <a:pt x="1160" y="212"/>
                </a:cubicBezTo>
                <a:cubicBezTo>
                  <a:pt x="1213" y="215"/>
                  <a:pt x="1266" y="211"/>
                  <a:pt x="1320" y="208"/>
                </a:cubicBezTo>
                <a:cubicBezTo>
                  <a:pt x="1296" y="204"/>
                  <a:pt x="1273" y="211"/>
                  <a:pt x="1250" y="203"/>
                </a:cubicBezTo>
                <a:cubicBezTo>
                  <a:pt x="1307" y="203"/>
                  <a:pt x="1372" y="200"/>
                  <a:pt x="1433" y="209"/>
                </a:cubicBezTo>
                <a:cubicBezTo>
                  <a:pt x="1485" y="218"/>
                  <a:pt x="1554" y="213"/>
                  <a:pt x="1612" y="217"/>
                </a:cubicBezTo>
                <a:cubicBezTo>
                  <a:pt x="1614" y="217"/>
                  <a:pt x="1616" y="218"/>
                  <a:pt x="1617" y="218"/>
                </a:cubicBezTo>
                <a:cubicBezTo>
                  <a:pt x="1680" y="215"/>
                  <a:pt x="1735" y="217"/>
                  <a:pt x="1786" y="212"/>
                </a:cubicBezTo>
                <a:cubicBezTo>
                  <a:pt x="1799" y="211"/>
                  <a:pt x="1836" y="211"/>
                  <a:pt x="1838" y="196"/>
                </a:cubicBezTo>
                <a:cubicBezTo>
                  <a:pt x="1840" y="184"/>
                  <a:pt x="1827" y="186"/>
                  <a:pt x="1826" y="175"/>
                </a:cubicBezTo>
                <a:cubicBezTo>
                  <a:pt x="1828" y="169"/>
                  <a:pt x="1837" y="171"/>
                  <a:pt x="1840" y="166"/>
                </a:cubicBezTo>
                <a:cubicBezTo>
                  <a:pt x="1838" y="167"/>
                  <a:pt x="1835" y="167"/>
                  <a:pt x="1833" y="165"/>
                </a:cubicBezTo>
                <a:cubicBezTo>
                  <a:pt x="1836" y="165"/>
                  <a:pt x="1837" y="164"/>
                  <a:pt x="1837" y="161"/>
                </a:cubicBezTo>
                <a:cubicBezTo>
                  <a:pt x="1835" y="158"/>
                  <a:pt x="1835" y="159"/>
                  <a:pt x="1833" y="153"/>
                </a:cubicBezTo>
                <a:cubicBezTo>
                  <a:pt x="1835" y="151"/>
                  <a:pt x="1840" y="152"/>
                  <a:pt x="1840" y="148"/>
                </a:cubicBezTo>
                <a:cubicBezTo>
                  <a:pt x="1842" y="142"/>
                  <a:pt x="1835" y="140"/>
                  <a:pt x="1836" y="137"/>
                </a:cubicBezTo>
                <a:cubicBezTo>
                  <a:pt x="1840" y="138"/>
                  <a:pt x="1843" y="137"/>
                  <a:pt x="1844" y="136"/>
                </a:cubicBezTo>
                <a:cubicBezTo>
                  <a:pt x="1841" y="136"/>
                  <a:pt x="1836" y="136"/>
                  <a:pt x="1835" y="134"/>
                </a:cubicBezTo>
                <a:cubicBezTo>
                  <a:pt x="1837" y="133"/>
                  <a:pt x="1834" y="127"/>
                  <a:pt x="1836" y="127"/>
                </a:cubicBezTo>
                <a:cubicBezTo>
                  <a:pt x="1838" y="124"/>
                  <a:pt x="1840" y="129"/>
                  <a:pt x="1841" y="127"/>
                </a:cubicBezTo>
                <a:cubicBezTo>
                  <a:pt x="1836" y="127"/>
                  <a:pt x="1833" y="115"/>
                  <a:pt x="1839" y="114"/>
                </a:cubicBezTo>
                <a:cubicBezTo>
                  <a:pt x="1841" y="117"/>
                  <a:pt x="1841" y="118"/>
                  <a:pt x="1846" y="118"/>
                </a:cubicBezTo>
                <a:cubicBezTo>
                  <a:pt x="1849" y="113"/>
                  <a:pt x="1844" y="113"/>
                  <a:pt x="1844" y="109"/>
                </a:cubicBezTo>
                <a:cubicBezTo>
                  <a:pt x="1851" y="102"/>
                  <a:pt x="1846" y="91"/>
                  <a:pt x="1849" y="80"/>
                </a:cubicBezTo>
                <a:cubicBezTo>
                  <a:pt x="1878" y="56"/>
                  <a:pt x="1836" y="32"/>
                  <a:pt x="1820" y="16"/>
                </a:cubicBezTo>
                <a:cubicBezTo>
                  <a:pt x="1818" y="16"/>
                  <a:pt x="1821" y="20"/>
                  <a:pt x="1818" y="20"/>
                </a:cubicBezTo>
                <a:cubicBezTo>
                  <a:pt x="1774" y="16"/>
                  <a:pt x="1732" y="20"/>
                  <a:pt x="1690" y="20"/>
                </a:cubicBezTo>
                <a:cubicBezTo>
                  <a:pt x="1648" y="21"/>
                  <a:pt x="1607" y="19"/>
                  <a:pt x="1566" y="17"/>
                </a:cubicBezTo>
                <a:cubicBezTo>
                  <a:pt x="1558" y="17"/>
                  <a:pt x="1549" y="17"/>
                  <a:pt x="1540" y="17"/>
                </a:cubicBezTo>
                <a:cubicBezTo>
                  <a:pt x="1498" y="22"/>
                  <a:pt x="1443" y="22"/>
                  <a:pt x="1396" y="26"/>
                </a:cubicBezTo>
                <a:cubicBezTo>
                  <a:pt x="1394" y="28"/>
                  <a:pt x="1392" y="29"/>
                  <a:pt x="1388" y="29"/>
                </a:cubicBezTo>
                <a:cubicBezTo>
                  <a:pt x="1354" y="6"/>
                  <a:pt x="1300" y="32"/>
                  <a:pt x="1252" y="23"/>
                </a:cubicBezTo>
                <a:cubicBezTo>
                  <a:pt x="1229" y="0"/>
                  <a:pt x="1194" y="33"/>
                  <a:pt x="1162" y="21"/>
                </a:cubicBezTo>
                <a:cubicBezTo>
                  <a:pt x="1159" y="20"/>
                  <a:pt x="1157" y="15"/>
                  <a:pt x="1153" y="15"/>
                </a:cubicBezTo>
                <a:cubicBezTo>
                  <a:pt x="1138" y="12"/>
                  <a:pt x="1123" y="23"/>
                  <a:pt x="1107" y="21"/>
                </a:cubicBezTo>
                <a:cubicBezTo>
                  <a:pt x="1087" y="10"/>
                  <a:pt x="1064" y="17"/>
                  <a:pt x="1047" y="19"/>
                </a:cubicBezTo>
                <a:cubicBezTo>
                  <a:pt x="1032" y="21"/>
                  <a:pt x="1022" y="18"/>
                  <a:pt x="1009" y="15"/>
                </a:cubicBezTo>
                <a:cubicBezTo>
                  <a:pt x="983" y="7"/>
                  <a:pt x="954" y="28"/>
                  <a:pt x="921" y="21"/>
                </a:cubicBezTo>
                <a:cubicBezTo>
                  <a:pt x="917" y="20"/>
                  <a:pt x="915" y="16"/>
                  <a:pt x="911" y="15"/>
                </a:cubicBezTo>
                <a:cubicBezTo>
                  <a:pt x="842" y="26"/>
                  <a:pt x="779" y="31"/>
                  <a:pt x="720" y="34"/>
                </a:cubicBezTo>
                <a:cubicBezTo>
                  <a:pt x="721" y="34"/>
                  <a:pt x="721" y="35"/>
                  <a:pt x="720" y="36"/>
                </a:cubicBezTo>
                <a:cubicBezTo>
                  <a:pt x="662" y="41"/>
                  <a:pt x="607" y="33"/>
                  <a:pt x="540" y="41"/>
                </a:cubicBezTo>
                <a:cubicBezTo>
                  <a:pt x="550" y="44"/>
                  <a:pt x="557" y="40"/>
                  <a:pt x="565" y="44"/>
                </a:cubicBezTo>
                <a:cubicBezTo>
                  <a:pt x="541" y="45"/>
                  <a:pt x="508" y="48"/>
                  <a:pt x="488" y="43"/>
                </a:cubicBezTo>
                <a:cubicBezTo>
                  <a:pt x="493" y="42"/>
                  <a:pt x="497" y="43"/>
                  <a:pt x="500" y="42"/>
                </a:cubicBezTo>
                <a:cubicBezTo>
                  <a:pt x="499" y="40"/>
                  <a:pt x="497" y="41"/>
                  <a:pt x="496" y="41"/>
                </a:cubicBezTo>
                <a:cubicBezTo>
                  <a:pt x="496" y="38"/>
                  <a:pt x="501" y="41"/>
                  <a:pt x="500" y="38"/>
                </a:cubicBezTo>
                <a:cubicBezTo>
                  <a:pt x="470" y="33"/>
                  <a:pt x="437" y="27"/>
                  <a:pt x="397" y="29"/>
                </a:cubicBezTo>
                <a:cubicBezTo>
                  <a:pt x="396" y="26"/>
                  <a:pt x="394" y="23"/>
                  <a:pt x="392" y="21"/>
                </a:cubicBezTo>
                <a:cubicBezTo>
                  <a:pt x="354" y="16"/>
                  <a:pt x="312" y="27"/>
                  <a:pt x="276" y="31"/>
                </a:cubicBezTo>
                <a:cubicBezTo>
                  <a:pt x="292" y="32"/>
                  <a:pt x="308" y="27"/>
                  <a:pt x="323" y="34"/>
                </a:cubicBezTo>
                <a:cubicBezTo>
                  <a:pt x="316" y="39"/>
                  <a:pt x="307" y="36"/>
                  <a:pt x="297" y="36"/>
                </a:cubicBezTo>
                <a:cubicBezTo>
                  <a:pt x="298" y="36"/>
                  <a:pt x="299" y="35"/>
                  <a:pt x="299" y="34"/>
                </a:cubicBezTo>
                <a:cubicBezTo>
                  <a:pt x="295" y="36"/>
                  <a:pt x="286" y="32"/>
                  <a:pt x="282" y="36"/>
                </a:cubicBezTo>
                <a:cubicBezTo>
                  <a:pt x="284" y="36"/>
                  <a:pt x="287" y="35"/>
                  <a:pt x="287" y="37"/>
                </a:cubicBezTo>
                <a:cubicBezTo>
                  <a:pt x="271" y="38"/>
                  <a:pt x="251" y="35"/>
                  <a:pt x="231" y="41"/>
                </a:cubicBezTo>
                <a:cubicBezTo>
                  <a:pt x="247" y="42"/>
                  <a:pt x="261" y="41"/>
                  <a:pt x="278" y="41"/>
                </a:cubicBezTo>
                <a:cubicBezTo>
                  <a:pt x="269" y="46"/>
                  <a:pt x="261" y="40"/>
                  <a:pt x="255" y="47"/>
                </a:cubicBezTo>
                <a:cubicBezTo>
                  <a:pt x="284" y="45"/>
                  <a:pt x="313" y="43"/>
                  <a:pt x="335" y="49"/>
                </a:cubicBezTo>
                <a:cubicBezTo>
                  <a:pt x="313" y="64"/>
                  <a:pt x="264" y="54"/>
                  <a:pt x="237" y="64"/>
                </a:cubicBezTo>
                <a:cubicBezTo>
                  <a:pt x="229" y="63"/>
                  <a:pt x="213" y="61"/>
                  <a:pt x="200" y="65"/>
                </a:cubicBezTo>
                <a:cubicBezTo>
                  <a:pt x="171" y="72"/>
                  <a:pt x="129" y="70"/>
                  <a:pt x="97" y="77"/>
                </a:cubicBezTo>
                <a:cubicBezTo>
                  <a:pt x="141" y="78"/>
                  <a:pt x="204" y="65"/>
                  <a:pt x="251" y="74"/>
                </a:cubicBezTo>
                <a:cubicBezTo>
                  <a:pt x="255" y="75"/>
                  <a:pt x="262" y="72"/>
                  <a:pt x="266" y="79"/>
                </a:cubicBezTo>
                <a:cubicBezTo>
                  <a:pt x="262" y="81"/>
                  <a:pt x="261" y="80"/>
                  <a:pt x="256" y="81"/>
                </a:cubicBezTo>
                <a:cubicBezTo>
                  <a:pt x="256" y="80"/>
                  <a:pt x="258" y="77"/>
                  <a:pt x="255" y="78"/>
                </a:cubicBezTo>
                <a:cubicBezTo>
                  <a:pt x="242" y="85"/>
                  <a:pt x="223" y="83"/>
                  <a:pt x="205" y="85"/>
                </a:cubicBezTo>
                <a:cubicBezTo>
                  <a:pt x="213" y="91"/>
                  <a:pt x="231" y="86"/>
                  <a:pt x="243" y="88"/>
                </a:cubicBezTo>
                <a:cubicBezTo>
                  <a:pt x="243" y="89"/>
                  <a:pt x="242" y="88"/>
                  <a:pt x="242" y="89"/>
                </a:cubicBezTo>
                <a:cubicBezTo>
                  <a:pt x="249" y="88"/>
                  <a:pt x="272" y="87"/>
                  <a:pt x="280" y="90"/>
                </a:cubicBezTo>
                <a:cubicBezTo>
                  <a:pt x="251" y="94"/>
                  <a:pt x="214" y="90"/>
                  <a:pt x="195" y="96"/>
                </a:cubicBezTo>
                <a:cubicBezTo>
                  <a:pt x="211" y="97"/>
                  <a:pt x="222" y="94"/>
                  <a:pt x="231" y="96"/>
                </a:cubicBezTo>
                <a:cubicBezTo>
                  <a:pt x="185" y="104"/>
                  <a:pt x="142" y="99"/>
                  <a:pt x="96" y="106"/>
                </a:cubicBezTo>
                <a:cubicBezTo>
                  <a:pt x="145" y="107"/>
                  <a:pt x="180" y="101"/>
                  <a:pt x="227" y="104"/>
                </a:cubicBezTo>
                <a:cubicBezTo>
                  <a:pt x="220" y="107"/>
                  <a:pt x="203" y="104"/>
                  <a:pt x="201" y="107"/>
                </a:cubicBezTo>
                <a:cubicBezTo>
                  <a:pt x="199" y="108"/>
                  <a:pt x="210" y="105"/>
                  <a:pt x="212" y="109"/>
                </a:cubicBezTo>
                <a:cubicBezTo>
                  <a:pt x="180" y="117"/>
                  <a:pt x="128" y="110"/>
                  <a:pt x="100" y="117"/>
                </a:cubicBezTo>
                <a:cubicBezTo>
                  <a:pt x="85" y="117"/>
                  <a:pt x="82" y="120"/>
                  <a:pt x="70" y="119"/>
                </a:cubicBezTo>
                <a:cubicBezTo>
                  <a:pt x="71" y="119"/>
                  <a:pt x="73" y="119"/>
                  <a:pt x="73" y="118"/>
                </a:cubicBezTo>
                <a:cubicBezTo>
                  <a:pt x="66" y="119"/>
                  <a:pt x="52" y="120"/>
                  <a:pt x="47" y="123"/>
                </a:cubicBezTo>
                <a:cubicBezTo>
                  <a:pt x="76" y="122"/>
                  <a:pt x="113" y="119"/>
                  <a:pt x="143" y="125"/>
                </a:cubicBezTo>
                <a:cubicBezTo>
                  <a:pt x="143" y="128"/>
                  <a:pt x="136" y="126"/>
                  <a:pt x="139" y="129"/>
                </a:cubicBezTo>
                <a:cubicBezTo>
                  <a:pt x="141" y="130"/>
                  <a:pt x="149" y="130"/>
                  <a:pt x="151" y="129"/>
                </a:cubicBezTo>
                <a:cubicBezTo>
                  <a:pt x="150" y="128"/>
                  <a:pt x="145" y="130"/>
                  <a:pt x="146" y="127"/>
                </a:cubicBezTo>
                <a:cubicBezTo>
                  <a:pt x="161" y="129"/>
                  <a:pt x="173" y="126"/>
                  <a:pt x="186" y="128"/>
                </a:cubicBezTo>
                <a:cubicBezTo>
                  <a:pt x="185" y="128"/>
                  <a:pt x="181" y="127"/>
                  <a:pt x="182" y="129"/>
                </a:cubicBezTo>
                <a:cubicBezTo>
                  <a:pt x="195" y="129"/>
                  <a:pt x="202" y="127"/>
                  <a:pt x="217" y="131"/>
                </a:cubicBezTo>
                <a:cubicBezTo>
                  <a:pt x="207" y="132"/>
                  <a:pt x="197" y="136"/>
                  <a:pt x="185" y="134"/>
                </a:cubicBezTo>
                <a:cubicBezTo>
                  <a:pt x="188" y="134"/>
                  <a:pt x="190" y="133"/>
                  <a:pt x="190" y="132"/>
                </a:cubicBezTo>
                <a:cubicBezTo>
                  <a:pt x="179" y="128"/>
                  <a:pt x="170" y="137"/>
                  <a:pt x="159" y="134"/>
                </a:cubicBezTo>
                <a:cubicBezTo>
                  <a:pt x="161" y="133"/>
                  <a:pt x="164" y="135"/>
                  <a:pt x="164" y="133"/>
                </a:cubicBezTo>
                <a:cubicBezTo>
                  <a:pt x="158" y="129"/>
                  <a:pt x="157" y="135"/>
                  <a:pt x="151" y="135"/>
                </a:cubicBezTo>
                <a:cubicBezTo>
                  <a:pt x="151" y="133"/>
                  <a:pt x="153" y="134"/>
                  <a:pt x="153" y="133"/>
                </a:cubicBezTo>
                <a:cubicBezTo>
                  <a:pt x="145" y="134"/>
                  <a:pt x="138" y="130"/>
                  <a:pt x="129" y="130"/>
                </a:cubicBezTo>
                <a:cubicBezTo>
                  <a:pt x="133" y="129"/>
                  <a:pt x="138" y="131"/>
                  <a:pt x="137" y="128"/>
                </a:cubicBezTo>
                <a:cubicBezTo>
                  <a:pt x="108" y="126"/>
                  <a:pt x="81" y="128"/>
                  <a:pt x="53" y="129"/>
                </a:cubicBezTo>
                <a:cubicBezTo>
                  <a:pt x="61" y="130"/>
                  <a:pt x="67" y="129"/>
                  <a:pt x="70" y="135"/>
                </a:cubicBezTo>
                <a:cubicBezTo>
                  <a:pt x="61" y="134"/>
                  <a:pt x="42" y="135"/>
                  <a:pt x="33" y="136"/>
                </a:cubicBezTo>
                <a:cubicBezTo>
                  <a:pt x="40" y="136"/>
                  <a:pt x="36" y="136"/>
                  <a:pt x="33" y="137"/>
                </a:cubicBezTo>
                <a:cubicBezTo>
                  <a:pt x="78" y="136"/>
                  <a:pt x="141" y="135"/>
                  <a:pt x="178" y="138"/>
                </a:cubicBezTo>
                <a:cubicBezTo>
                  <a:pt x="132" y="145"/>
                  <a:pt x="98" y="137"/>
                  <a:pt x="58" y="143"/>
                </a:cubicBezTo>
                <a:cubicBezTo>
                  <a:pt x="62" y="144"/>
                  <a:pt x="68" y="142"/>
                  <a:pt x="71" y="144"/>
                </a:cubicBezTo>
                <a:cubicBezTo>
                  <a:pt x="70" y="146"/>
                  <a:pt x="67" y="143"/>
                  <a:pt x="66" y="146"/>
                </a:cubicBezTo>
                <a:cubicBezTo>
                  <a:pt x="70" y="147"/>
                  <a:pt x="76" y="145"/>
                  <a:pt x="78" y="147"/>
                </a:cubicBezTo>
                <a:cubicBezTo>
                  <a:pt x="71" y="149"/>
                  <a:pt x="61" y="146"/>
                  <a:pt x="55" y="149"/>
                </a:cubicBezTo>
                <a:cubicBezTo>
                  <a:pt x="83" y="150"/>
                  <a:pt x="103" y="150"/>
                  <a:pt x="126" y="150"/>
                </a:cubicBezTo>
                <a:cubicBezTo>
                  <a:pt x="123" y="145"/>
                  <a:pt x="109" y="150"/>
                  <a:pt x="105" y="147"/>
                </a:cubicBezTo>
                <a:cubicBezTo>
                  <a:pt x="116" y="147"/>
                  <a:pt x="131" y="146"/>
                  <a:pt x="141" y="149"/>
                </a:cubicBezTo>
                <a:cubicBezTo>
                  <a:pt x="135" y="149"/>
                  <a:pt x="131" y="150"/>
                  <a:pt x="128" y="149"/>
                </a:cubicBezTo>
                <a:cubicBezTo>
                  <a:pt x="127" y="151"/>
                  <a:pt x="129" y="151"/>
                  <a:pt x="129" y="152"/>
                </a:cubicBezTo>
                <a:cubicBezTo>
                  <a:pt x="122" y="155"/>
                  <a:pt x="115" y="148"/>
                  <a:pt x="109" y="156"/>
                </a:cubicBezTo>
                <a:cubicBezTo>
                  <a:pt x="114" y="156"/>
                  <a:pt x="121" y="154"/>
                  <a:pt x="124" y="157"/>
                </a:cubicBezTo>
                <a:cubicBezTo>
                  <a:pt x="120" y="160"/>
                  <a:pt x="100" y="161"/>
                  <a:pt x="98" y="159"/>
                </a:cubicBezTo>
                <a:cubicBezTo>
                  <a:pt x="78" y="162"/>
                  <a:pt x="61" y="161"/>
                  <a:pt x="42" y="163"/>
                </a:cubicBezTo>
                <a:cubicBezTo>
                  <a:pt x="34" y="164"/>
                  <a:pt x="15" y="165"/>
                  <a:pt x="17" y="166"/>
                </a:cubicBezTo>
                <a:cubicBezTo>
                  <a:pt x="20" y="167"/>
                  <a:pt x="23" y="167"/>
                  <a:pt x="26" y="165"/>
                </a:cubicBezTo>
                <a:cubicBezTo>
                  <a:pt x="45" y="171"/>
                  <a:pt x="71" y="166"/>
                  <a:pt x="93" y="174"/>
                </a:cubicBezTo>
                <a:cubicBezTo>
                  <a:pt x="79" y="173"/>
                  <a:pt x="59" y="175"/>
                  <a:pt x="40" y="176"/>
                </a:cubicBezTo>
                <a:cubicBezTo>
                  <a:pt x="57" y="182"/>
                  <a:pt x="79" y="177"/>
                  <a:pt x="95" y="182"/>
                </a:cubicBezTo>
                <a:cubicBezTo>
                  <a:pt x="94" y="182"/>
                  <a:pt x="92" y="181"/>
                  <a:pt x="91" y="183"/>
                </a:cubicBezTo>
                <a:cubicBezTo>
                  <a:pt x="117" y="182"/>
                  <a:pt x="137" y="185"/>
                  <a:pt x="160" y="185"/>
                </a:cubicBezTo>
                <a:cubicBezTo>
                  <a:pt x="161" y="188"/>
                  <a:pt x="158" y="189"/>
                  <a:pt x="160" y="190"/>
                </a:cubicBezTo>
                <a:cubicBezTo>
                  <a:pt x="162" y="189"/>
                  <a:pt x="170" y="189"/>
                  <a:pt x="174" y="191"/>
                </a:cubicBezTo>
                <a:cubicBezTo>
                  <a:pt x="132" y="191"/>
                  <a:pt x="110" y="190"/>
                  <a:pt x="78" y="189"/>
                </a:cubicBezTo>
                <a:cubicBezTo>
                  <a:pt x="55" y="188"/>
                  <a:pt x="17" y="184"/>
                  <a:pt x="0" y="187"/>
                </a:cubicBezTo>
                <a:cubicBezTo>
                  <a:pt x="3" y="192"/>
                  <a:pt x="10" y="186"/>
                  <a:pt x="12" y="191"/>
                </a:cubicBezTo>
                <a:cubicBezTo>
                  <a:pt x="9" y="190"/>
                  <a:pt x="1" y="190"/>
                  <a:pt x="0" y="191"/>
                </a:cubicBezTo>
                <a:cubicBezTo>
                  <a:pt x="13" y="194"/>
                  <a:pt x="23" y="193"/>
                  <a:pt x="33" y="192"/>
                </a:cubicBezTo>
                <a:cubicBezTo>
                  <a:pt x="32" y="192"/>
                  <a:pt x="30" y="193"/>
                  <a:pt x="30" y="191"/>
                </a:cubicBezTo>
                <a:cubicBezTo>
                  <a:pt x="66" y="194"/>
                  <a:pt x="99" y="192"/>
                  <a:pt x="137" y="198"/>
                </a:cubicBezTo>
                <a:cubicBezTo>
                  <a:pt x="116" y="199"/>
                  <a:pt x="103" y="193"/>
                  <a:pt x="82" y="197"/>
                </a:cubicBezTo>
                <a:cubicBezTo>
                  <a:pt x="161" y="202"/>
                  <a:pt x="239" y="201"/>
                  <a:pt x="302" y="207"/>
                </a:cubicBezTo>
                <a:cubicBezTo>
                  <a:pt x="258" y="209"/>
                  <a:pt x="205" y="205"/>
                  <a:pt x="166" y="206"/>
                </a:cubicBezTo>
                <a:cubicBezTo>
                  <a:pt x="136" y="206"/>
                  <a:pt x="103" y="198"/>
                  <a:pt x="82" y="206"/>
                </a:cubicBezTo>
                <a:cubicBezTo>
                  <a:pt x="150" y="212"/>
                  <a:pt x="231" y="209"/>
                  <a:pt x="303" y="212"/>
                </a:cubicBezTo>
                <a:cubicBezTo>
                  <a:pt x="317" y="213"/>
                  <a:pt x="332" y="211"/>
                  <a:pt x="342" y="214"/>
                </a:cubicBezTo>
                <a:cubicBezTo>
                  <a:pt x="346" y="216"/>
                  <a:pt x="349" y="219"/>
                  <a:pt x="353" y="220"/>
                </a:cubicBezTo>
                <a:cubicBezTo>
                  <a:pt x="368" y="224"/>
                  <a:pt x="381" y="219"/>
                  <a:pt x="394" y="227"/>
                </a:cubicBezTo>
                <a:cubicBezTo>
                  <a:pt x="392" y="227"/>
                  <a:pt x="390" y="226"/>
                  <a:pt x="390" y="228"/>
                </a:cubicBezTo>
                <a:cubicBezTo>
                  <a:pt x="393" y="228"/>
                  <a:pt x="395" y="228"/>
                  <a:pt x="396" y="226"/>
                </a:cubicBezTo>
                <a:cubicBezTo>
                  <a:pt x="398" y="232"/>
                  <a:pt x="410" y="226"/>
                  <a:pt x="414" y="231"/>
                </a:cubicBezTo>
                <a:cubicBezTo>
                  <a:pt x="413" y="231"/>
                  <a:pt x="411" y="230"/>
                  <a:pt x="411" y="232"/>
                </a:cubicBezTo>
                <a:cubicBezTo>
                  <a:pt x="422" y="231"/>
                  <a:pt x="423" y="220"/>
                  <a:pt x="438" y="219"/>
                </a:cubicBezTo>
                <a:cubicBezTo>
                  <a:pt x="437" y="217"/>
                  <a:pt x="432" y="219"/>
                  <a:pt x="432" y="217"/>
                </a:cubicBezTo>
                <a:cubicBezTo>
                  <a:pt x="535" y="209"/>
                  <a:pt x="643" y="214"/>
                  <a:pt x="723" y="209"/>
                </a:cubicBezTo>
                <a:cubicBezTo>
                  <a:pt x="766" y="214"/>
                  <a:pt x="839" y="202"/>
                  <a:pt x="883" y="211"/>
                </a:cubicBezTo>
                <a:cubicBezTo>
                  <a:pt x="881" y="211"/>
                  <a:pt x="880" y="212"/>
                  <a:pt x="880" y="213"/>
                </a:cubicBezTo>
                <a:cubicBezTo>
                  <a:pt x="884" y="210"/>
                  <a:pt x="895" y="214"/>
                  <a:pt x="885" y="215"/>
                </a:cubicBezTo>
                <a:cubicBezTo>
                  <a:pt x="893" y="215"/>
                  <a:pt x="895" y="217"/>
                  <a:pt x="902" y="218"/>
                </a:cubicBezTo>
                <a:cubicBezTo>
                  <a:pt x="900" y="219"/>
                  <a:pt x="898" y="219"/>
                  <a:pt x="897" y="220"/>
                </a:cubicBezTo>
                <a:cubicBezTo>
                  <a:pt x="917" y="216"/>
                  <a:pt x="927" y="217"/>
                  <a:pt x="941" y="217"/>
                </a:cubicBezTo>
                <a:cubicBezTo>
                  <a:pt x="939" y="217"/>
                  <a:pt x="937" y="217"/>
                  <a:pt x="937" y="216"/>
                </a:cubicBezTo>
                <a:cubicBezTo>
                  <a:pt x="942" y="215"/>
                  <a:pt x="946" y="215"/>
                  <a:pt x="944" y="218"/>
                </a:cubicBezTo>
                <a:cubicBezTo>
                  <a:pt x="947" y="214"/>
                  <a:pt x="952" y="221"/>
                  <a:pt x="950" y="216"/>
                </a:cubicBezTo>
                <a:close/>
                <a:moveTo>
                  <a:pt x="948" y="212"/>
                </a:moveTo>
                <a:cubicBezTo>
                  <a:pt x="948" y="210"/>
                  <a:pt x="951" y="210"/>
                  <a:pt x="953" y="210"/>
                </a:cubicBezTo>
                <a:cubicBezTo>
                  <a:pt x="950" y="209"/>
                  <a:pt x="945" y="208"/>
                  <a:pt x="941" y="209"/>
                </a:cubicBezTo>
                <a:cubicBezTo>
                  <a:pt x="945" y="206"/>
                  <a:pt x="959" y="203"/>
                  <a:pt x="960" y="210"/>
                </a:cubicBezTo>
                <a:cubicBezTo>
                  <a:pt x="955" y="210"/>
                  <a:pt x="951" y="214"/>
                  <a:pt x="948" y="212"/>
                </a:cubicBezTo>
                <a:close/>
                <a:moveTo>
                  <a:pt x="1032" y="206"/>
                </a:moveTo>
                <a:cubicBezTo>
                  <a:pt x="1036" y="201"/>
                  <a:pt x="1047" y="205"/>
                  <a:pt x="1053" y="206"/>
                </a:cubicBezTo>
                <a:cubicBezTo>
                  <a:pt x="1050" y="213"/>
                  <a:pt x="1037" y="205"/>
                  <a:pt x="1032" y="206"/>
                </a:cubicBezTo>
                <a:close/>
                <a:moveTo>
                  <a:pt x="782" y="202"/>
                </a:moveTo>
                <a:cubicBezTo>
                  <a:pt x="715" y="206"/>
                  <a:pt x="643" y="210"/>
                  <a:pt x="580" y="206"/>
                </a:cubicBezTo>
                <a:cubicBezTo>
                  <a:pt x="539" y="203"/>
                  <a:pt x="499" y="216"/>
                  <a:pt x="462" y="207"/>
                </a:cubicBezTo>
                <a:cubicBezTo>
                  <a:pt x="474" y="203"/>
                  <a:pt x="515" y="203"/>
                  <a:pt x="531" y="207"/>
                </a:cubicBezTo>
                <a:cubicBezTo>
                  <a:pt x="530" y="204"/>
                  <a:pt x="532" y="204"/>
                  <a:pt x="532" y="207"/>
                </a:cubicBezTo>
                <a:cubicBezTo>
                  <a:pt x="614" y="202"/>
                  <a:pt x="689" y="205"/>
                  <a:pt x="782" y="202"/>
                </a:cubicBezTo>
                <a:close/>
                <a:moveTo>
                  <a:pt x="325" y="207"/>
                </a:moveTo>
                <a:cubicBezTo>
                  <a:pt x="326" y="204"/>
                  <a:pt x="330" y="204"/>
                  <a:pt x="334" y="206"/>
                </a:cubicBezTo>
                <a:cubicBezTo>
                  <a:pt x="331" y="209"/>
                  <a:pt x="329" y="206"/>
                  <a:pt x="325" y="207"/>
                </a:cubicBezTo>
                <a:close/>
                <a:moveTo>
                  <a:pt x="160" y="198"/>
                </a:moveTo>
                <a:cubicBezTo>
                  <a:pt x="179" y="196"/>
                  <a:pt x="205" y="197"/>
                  <a:pt x="212" y="196"/>
                </a:cubicBezTo>
                <a:cubicBezTo>
                  <a:pt x="202" y="201"/>
                  <a:pt x="174" y="197"/>
                  <a:pt x="160" y="198"/>
                </a:cubicBezTo>
                <a:close/>
                <a:moveTo>
                  <a:pt x="156" y="199"/>
                </a:moveTo>
                <a:cubicBezTo>
                  <a:pt x="151" y="197"/>
                  <a:pt x="146" y="198"/>
                  <a:pt x="138" y="198"/>
                </a:cubicBezTo>
                <a:cubicBezTo>
                  <a:pt x="142" y="197"/>
                  <a:pt x="153" y="195"/>
                  <a:pt x="156" y="199"/>
                </a:cubicBezTo>
                <a:close/>
                <a:moveTo>
                  <a:pt x="485" y="193"/>
                </a:moveTo>
                <a:cubicBezTo>
                  <a:pt x="487" y="193"/>
                  <a:pt x="493" y="193"/>
                  <a:pt x="498" y="192"/>
                </a:cubicBezTo>
                <a:cubicBezTo>
                  <a:pt x="495" y="196"/>
                  <a:pt x="488" y="195"/>
                  <a:pt x="485" y="193"/>
                </a:cubicBezTo>
                <a:close/>
                <a:moveTo>
                  <a:pt x="499" y="192"/>
                </a:moveTo>
                <a:cubicBezTo>
                  <a:pt x="502" y="193"/>
                  <a:pt x="510" y="192"/>
                  <a:pt x="516" y="192"/>
                </a:cubicBezTo>
                <a:cubicBezTo>
                  <a:pt x="513" y="193"/>
                  <a:pt x="503" y="196"/>
                  <a:pt x="499" y="192"/>
                </a:cubicBezTo>
                <a:close/>
                <a:moveTo>
                  <a:pt x="277" y="191"/>
                </a:moveTo>
                <a:cubicBezTo>
                  <a:pt x="273" y="192"/>
                  <a:pt x="264" y="193"/>
                  <a:pt x="258" y="191"/>
                </a:cubicBezTo>
                <a:cubicBezTo>
                  <a:pt x="261" y="191"/>
                  <a:pt x="271" y="190"/>
                  <a:pt x="277" y="191"/>
                </a:cubicBezTo>
                <a:close/>
                <a:moveTo>
                  <a:pt x="252" y="193"/>
                </a:moveTo>
                <a:cubicBezTo>
                  <a:pt x="250" y="193"/>
                  <a:pt x="251" y="192"/>
                  <a:pt x="251" y="191"/>
                </a:cubicBezTo>
                <a:cubicBezTo>
                  <a:pt x="248" y="192"/>
                  <a:pt x="246" y="192"/>
                  <a:pt x="243" y="191"/>
                </a:cubicBezTo>
                <a:cubicBezTo>
                  <a:pt x="244" y="190"/>
                  <a:pt x="251" y="190"/>
                  <a:pt x="252" y="191"/>
                </a:cubicBezTo>
                <a:lnTo>
                  <a:pt x="252" y="193"/>
                </a:lnTo>
                <a:close/>
                <a:moveTo>
                  <a:pt x="209" y="191"/>
                </a:moveTo>
                <a:cubicBezTo>
                  <a:pt x="216" y="189"/>
                  <a:pt x="222" y="191"/>
                  <a:pt x="231" y="190"/>
                </a:cubicBezTo>
                <a:cubicBezTo>
                  <a:pt x="235" y="191"/>
                  <a:pt x="240" y="189"/>
                  <a:pt x="242" y="191"/>
                </a:cubicBezTo>
                <a:cubicBezTo>
                  <a:pt x="230" y="191"/>
                  <a:pt x="230" y="191"/>
                  <a:pt x="230" y="191"/>
                </a:cubicBezTo>
                <a:cubicBezTo>
                  <a:pt x="225" y="191"/>
                  <a:pt x="212" y="192"/>
                  <a:pt x="209" y="191"/>
                </a:cubicBezTo>
                <a:close/>
                <a:moveTo>
                  <a:pt x="188" y="192"/>
                </a:moveTo>
                <a:cubicBezTo>
                  <a:pt x="186" y="190"/>
                  <a:pt x="182" y="191"/>
                  <a:pt x="179" y="191"/>
                </a:cubicBezTo>
                <a:cubicBezTo>
                  <a:pt x="177" y="189"/>
                  <a:pt x="186" y="192"/>
                  <a:pt x="187" y="189"/>
                </a:cubicBezTo>
                <a:cubicBezTo>
                  <a:pt x="179" y="188"/>
                  <a:pt x="169" y="189"/>
                  <a:pt x="162" y="188"/>
                </a:cubicBezTo>
                <a:cubicBezTo>
                  <a:pt x="171" y="183"/>
                  <a:pt x="181" y="188"/>
                  <a:pt x="192" y="187"/>
                </a:cubicBezTo>
                <a:cubicBezTo>
                  <a:pt x="194" y="188"/>
                  <a:pt x="186" y="188"/>
                  <a:pt x="188" y="192"/>
                </a:cubicBezTo>
                <a:close/>
                <a:moveTo>
                  <a:pt x="104" y="147"/>
                </a:moveTo>
                <a:cubicBezTo>
                  <a:pt x="101" y="147"/>
                  <a:pt x="94" y="149"/>
                  <a:pt x="89" y="147"/>
                </a:cubicBezTo>
                <a:cubicBezTo>
                  <a:pt x="96" y="146"/>
                  <a:pt x="99" y="145"/>
                  <a:pt x="105" y="144"/>
                </a:cubicBezTo>
                <a:cubicBezTo>
                  <a:pt x="105" y="146"/>
                  <a:pt x="101" y="147"/>
                  <a:pt x="104" y="147"/>
                </a:cubicBezTo>
                <a:close/>
                <a:moveTo>
                  <a:pt x="72" y="145"/>
                </a:moveTo>
                <a:cubicBezTo>
                  <a:pt x="74" y="142"/>
                  <a:pt x="83" y="143"/>
                  <a:pt x="88" y="144"/>
                </a:cubicBezTo>
                <a:cubicBezTo>
                  <a:pt x="87" y="146"/>
                  <a:pt x="83" y="145"/>
                  <a:pt x="81" y="145"/>
                </a:cubicBezTo>
                <a:cubicBezTo>
                  <a:pt x="81" y="147"/>
                  <a:pt x="86" y="146"/>
                  <a:pt x="88" y="146"/>
                </a:cubicBezTo>
                <a:cubicBezTo>
                  <a:pt x="82" y="151"/>
                  <a:pt x="81" y="144"/>
                  <a:pt x="72" y="145"/>
                </a:cubicBezTo>
                <a:close/>
                <a:moveTo>
                  <a:pt x="460" y="132"/>
                </a:moveTo>
                <a:cubicBezTo>
                  <a:pt x="469" y="130"/>
                  <a:pt x="478" y="130"/>
                  <a:pt x="486" y="131"/>
                </a:cubicBezTo>
                <a:cubicBezTo>
                  <a:pt x="481" y="135"/>
                  <a:pt x="467" y="133"/>
                  <a:pt x="460" y="132"/>
                </a:cubicBezTo>
                <a:close/>
                <a:moveTo>
                  <a:pt x="475" y="93"/>
                </a:moveTo>
                <a:cubicBezTo>
                  <a:pt x="481" y="95"/>
                  <a:pt x="490" y="91"/>
                  <a:pt x="498" y="91"/>
                </a:cubicBezTo>
                <a:cubicBezTo>
                  <a:pt x="495" y="97"/>
                  <a:pt x="478" y="96"/>
                  <a:pt x="475" y="93"/>
                </a:cubicBezTo>
                <a:close/>
                <a:moveTo>
                  <a:pt x="508" y="90"/>
                </a:moveTo>
                <a:cubicBezTo>
                  <a:pt x="498" y="96"/>
                  <a:pt x="505" y="87"/>
                  <a:pt x="508" y="89"/>
                </a:cubicBezTo>
                <a:cubicBezTo>
                  <a:pt x="508" y="89"/>
                  <a:pt x="509" y="90"/>
                  <a:pt x="508" y="90"/>
                </a:cubicBezTo>
                <a:close/>
                <a:moveTo>
                  <a:pt x="537" y="87"/>
                </a:moveTo>
                <a:cubicBezTo>
                  <a:pt x="539" y="85"/>
                  <a:pt x="542" y="85"/>
                  <a:pt x="537" y="85"/>
                </a:cubicBezTo>
                <a:cubicBezTo>
                  <a:pt x="542" y="83"/>
                  <a:pt x="549" y="84"/>
                  <a:pt x="554" y="85"/>
                </a:cubicBezTo>
                <a:cubicBezTo>
                  <a:pt x="551" y="88"/>
                  <a:pt x="542" y="86"/>
                  <a:pt x="537" y="87"/>
                </a:cubicBezTo>
                <a:close/>
                <a:moveTo>
                  <a:pt x="536" y="87"/>
                </a:moveTo>
                <a:cubicBezTo>
                  <a:pt x="526" y="87"/>
                  <a:pt x="526" y="87"/>
                  <a:pt x="526" y="87"/>
                </a:cubicBezTo>
                <a:cubicBezTo>
                  <a:pt x="528" y="85"/>
                  <a:pt x="535" y="82"/>
                  <a:pt x="536" y="87"/>
                </a:cubicBezTo>
                <a:close/>
                <a:moveTo>
                  <a:pt x="428" y="87"/>
                </a:moveTo>
                <a:cubicBezTo>
                  <a:pt x="417" y="87"/>
                  <a:pt x="417" y="87"/>
                  <a:pt x="417" y="87"/>
                </a:cubicBezTo>
                <a:cubicBezTo>
                  <a:pt x="419" y="82"/>
                  <a:pt x="428" y="83"/>
                  <a:pt x="428" y="87"/>
                </a:cubicBezTo>
                <a:close/>
                <a:moveTo>
                  <a:pt x="340" y="84"/>
                </a:moveTo>
                <a:cubicBezTo>
                  <a:pt x="320" y="85"/>
                  <a:pt x="289" y="86"/>
                  <a:pt x="273" y="83"/>
                </a:cubicBezTo>
                <a:cubicBezTo>
                  <a:pt x="299" y="80"/>
                  <a:pt x="317" y="81"/>
                  <a:pt x="340" y="84"/>
                </a:cubicBezTo>
                <a:close/>
                <a:moveTo>
                  <a:pt x="589" y="71"/>
                </a:moveTo>
                <a:cubicBezTo>
                  <a:pt x="571" y="69"/>
                  <a:pt x="554" y="72"/>
                  <a:pt x="540" y="73"/>
                </a:cubicBezTo>
                <a:cubicBezTo>
                  <a:pt x="542" y="67"/>
                  <a:pt x="553" y="68"/>
                  <a:pt x="560" y="68"/>
                </a:cubicBezTo>
                <a:cubicBezTo>
                  <a:pt x="587" y="68"/>
                  <a:pt x="626" y="68"/>
                  <a:pt x="652" y="69"/>
                </a:cubicBezTo>
                <a:cubicBezTo>
                  <a:pt x="659" y="64"/>
                  <a:pt x="686" y="66"/>
                  <a:pt x="691" y="71"/>
                </a:cubicBezTo>
                <a:cubicBezTo>
                  <a:pt x="687" y="72"/>
                  <a:pt x="683" y="74"/>
                  <a:pt x="675" y="75"/>
                </a:cubicBezTo>
                <a:cubicBezTo>
                  <a:pt x="668" y="68"/>
                  <a:pt x="655" y="78"/>
                  <a:pt x="643" y="71"/>
                </a:cubicBezTo>
                <a:cubicBezTo>
                  <a:pt x="648" y="74"/>
                  <a:pt x="629" y="74"/>
                  <a:pt x="626" y="74"/>
                </a:cubicBezTo>
                <a:cubicBezTo>
                  <a:pt x="609" y="74"/>
                  <a:pt x="585" y="74"/>
                  <a:pt x="568" y="77"/>
                </a:cubicBezTo>
                <a:cubicBezTo>
                  <a:pt x="604" y="80"/>
                  <a:pt x="636" y="74"/>
                  <a:pt x="662" y="78"/>
                </a:cubicBezTo>
                <a:cubicBezTo>
                  <a:pt x="690" y="75"/>
                  <a:pt x="735" y="77"/>
                  <a:pt x="774" y="74"/>
                </a:cubicBezTo>
                <a:cubicBezTo>
                  <a:pt x="759" y="82"/>
                  <a:pt x="744" y="78"/>
                  <a:pt x="728" y="77"/>
                </a:cubicBezTo>
                <a:cubicBezTo>
                  <a:pt x="701" y="75"/>
                  <a:pt x="673" y="85"/>
                  <a:pt x="648" y="82"/>
                </a:cubicBezTo>
                <a:cubicBezTo>
                  <a:pt x="592" y="75"/>
                  <a:pt x="520" y="83"/>
                  <a:pt x="453" y="79"/>
                </a:cubicBezTo>
                <a:cubicBezTo>
                  <a:pt x="457" y="77"/>
                  <a:pt x="461" y="76"/>
                  <a:pt x="464" y="76"/>
                </a:cubicBezTo>
                <a:cubicBezTo>
                  <a:pt x="441" y="75"/>
                  <a:pt x="407" y="75"/>
                  <a:pt x="386" y="80"/>
                </a:cubicBezTo>
                <a:cubicBezTo>
                  <a:pt x="385" y="77"/>
                  <a:pt x="388" y="77"/>
                  <a:pt x="390" y="77"/>
                </a:cubicBezTo>
                <a:cubicBezTo>
                  <a:pt x="362" y="78"/>
                  <a:pt x="331" y="78"/>
                  <a:pt x="309" y="78"/>
                </a:cubicBezTo>
                <a:cubicBezTo>
                  <a:pt x="325" y="74"/>
                  <a:pt x="349" y="75"/>
                  <a:pt x="364" y="75"/>
                </a:cubicBezTo>
                <a:cubicBezTo>
                  <a:pt x="364" y="74"/>
                  <a:pt x="363" y="74"/>
                  <a:pt x="362" y="74"/>
                </a:cubicBezTo>
                <a:cubicBezTo>
                  <a:pt x="402" y="73"/>
                  <a:pt x="462" y="68"/>
                  <a:pt x="508" y="75"/>
                </a:cubicBezTo>
                <a:cubicBezTo>
                  <a:pt x="493" y="73"/>
                  <a:pt x="487" y="74"/>
                  <a:pt x="470" y="76"/>
                </a:cubicBezTo>
                <a:cubicBezTo>
                  <a:pt x="511" y="79"/>
                  <a:pt x="547" y="77"/>
                  <a:pt x="589" y="71"/>
                </a:cubicBezTo>
                <a:close/>
                <a:moveTo>
                  <a:pt x="709" y="68"/>
                </a:moveTo>
                <a:cubicBezTo>
                  <a:pt x="714" y="65"/>
                  <a:pt x="725" y="64"/>
                  <a:pt x="732" y="67"/>
                </a:cubicBezTo>
                <a:cubicBezTo>
                  <a:pt x="725" y="69"/>
                  <a:pt x="719" y="70"/>
                  <a:pt x="709" y="68"/>
                </a:cubicBezTo>
                <a:close/>
                <a:moveTo>
                  <a:pt x="422" y="61"/>
                </a:moveTo>
                <a:cubicBezTo>
                  <a:pt x="417" y="58"/>
                  <a:pt x="415" y="61"/>
                  <a:pt x="409" y="58"/>
                </a:cubicBezTo>
                <a:cubicBezTo>
                  <a:pt x="414" y="56"/>
                  <a:pt x="431" y="58"/>
                  <a:pt x="432" y="48"/>
                </a:cubicBezTo>
                <a:cubicBezTo>
                  <a:pt x="445" y="43"/>
                  <a:pt x="464" y="54"/>
                  <a:pt x="474" y="46"/>
                </a:cubicBezTo>
                <a:cubicBezTo>
                  <a:pt x="465" y="44"/>
                  <a:pt x="455" y="46"/>
                  <a:pt x="446" y="45"/>
                </a:cubicBezTo>
                <a:cubicBezTo>
                  <a:pt x="455" y="42"/>
                  <a:pt x="475" y="43"/>
                  <a:pt x="487" y="43"/>
                </a:cubicBezTo>
                <a:cubicBezTo>
                  <a:pt x="483" y="46"/>
                  <a:pt x="477" y="48"/>
                  <a:pt x="475" y="46"/>
                </a:cubicBezTo>
                <a:cubicBezTo>
                  <a:pt x="484" y="48"/>
                  <a:pt x="507" y="49"/>
                  <a:pt x="523" y="52"/>
                </a:cubicBezTo>
                <a:cubicBezTo>
                  <a:pt x="524" y="51"/>
                  <a:pt x="528" y="48"/>
                  <a:pt x="524" y="48"/>
                </a:cubicBezTo>
                <a:cubicBezTo>
                  <a:pt x="547" y="51"/>
                  <a:pt x="564" y="47"/>
                  <a:pt x="592" y="45"/>
                </a:cubicBezTo>
                <a:cubicBezTo>
                  <a:pt x="639" y="43"/>
                  <a:pt x="692" y="45"/>
                  <a:pt x="741" y="44"/>
                </a:cubicBezTo>
                <a:cubicBezTo>
                  <a:pt x="778" y="44"/>
                  <a:pt x="818" y="43"/>
                  <a:pt x="856" y="40"/>
                </a:cubicBezTo>
                <a:cubicBezTo>
                  <a:pt x="874" y="38"/>
                  <a:pt x="890" y="43"/>
                  <a:pt x="908" y="43"/>
                </a:cubicBezTo>
                <a:cubicBezTo>
                  <a:pt x="824" y="63"/>
                  <a:pt x="712" y="64"/>
                  <a:pt x="628" y="65"/>
                </a:cubicBezTo>
                <a:cubicBezTo>
                  <a:pt x="630" y="62"/>
                  <a:pt x="636" y="64"/>
                  <a:pt x="638" y="62"/>
                </a:cubicBezTo>
                <a:cubicBezTo>
                  <a:pt x="605" y="60"/>
                  <a:pt x="561" y="68"/>
                  <a:pt x="532" y="64"/>
                </a:cubicBezTo>
                <a:cubicBezTo>
                  <a:pt x="531" y="61"/>
                  <a:pt x="533" y="62"/>
                  <a:pt x="533" y="61"/>
                </a:cubicBezTo>
                <a:cubicBezTo>
                  <a:pt x="523" y="61"/>
                  <a:pt x="502" y="64"/>
                  <a:pt x="487" y="65"/>
                </a:cubicBezTo>
                <a:cubicBezTo>
                  <a:pt x="488" y="61"/>
                  <a:pt x="494" y="62"/>
                  <a:pt x="495" y="60"/>
                </a:cubicBezTo>
                <a:cubicBezTo>
                  <a:pt x="475" y="57"/>
                  <a:pt x="439" y="63"/>
                  <a:pt x="418" y="64"/>
                </a:cubicBezTo>
                <a:cubicBezTo>
                  <a:pt x="418" y="63"/>
                  <a:pt x="419" y="63"/>
                  <a:pt x="419" y="63"/>
                </a:cubicBezTo>
                <a:cubicBezTo>
                  <a:pt x="420" y="62"/>
                  <a:pt x="420" y="60"/>
                  <a:pt x="422" y="61"/>
                </a:cubicBezTo>
                <a:close/>
                <a:moveTo>
                  <a:pt x="371" y="62"/>
                </a:moveTo>
                <a:cubicBezTo>
                  <a:pt x="373" y="60"/>
                  <a:pt x="371" y="60"/>
                  <a:pt x="372" y="57"/>
                </a:cubicBezTo>
                <a:cubicBezTo>
                  <a:pt x="367" y="56"/>
                  <a:pt x="368" y="62"/>
                  <a:pt x="362" y="61"/>
                </a:cubicBezTo>
                <a:cubicBezTo>
                  <a:pt x="364" y="57"/>
                  <a:pt x="366" y="53"/>
                  <a:pt x="365" y="48"/>
                </a:cubicBezTo>
                <a:cubicBezTo>
                  <a:pt x="384" y="46"/>
                  <a:pt x="390" y="56"/>
                  <a:pt x="405" y="58"/>
                </a:cubicBezTo>
                <a:cubicBezTo>
                  <a:pt x="398" y="64"/>
                  <a:pt x="383" y="61"/>
                  <a:pt x="371" y="62"/>
                </a:cubicBezTo>
                <a:close/>
                <a:moveTo>
                  <a:pt x="1206" y="52"/>
                </a:moveTo>
                <a:cubicBezTo>
                  <a:pt x="1216" y="49"/>
                  <a:pt x="1230" y="52"/>
                  <a:pt x="1236" y="53"/>
                </a:cubicBezTo>
                <a:cubicBezTo>
                  <a:pt x="1231" y="55"/>
                  <a:pt x="1210" y="60"/>
                  <a:pt x="1206" y="52"/>
                </a:cubicBezTo>
                <a:close/>
                <a:moveTo>
                  <a:pt x="1251" y="48"/>
                </a:moveTo>
                <a:cubicBezTo>
                  <a:pt x="1261" y="37"/>
                  <a:pt x="1295" y="43"/>
                  <a:pt x="1314" y="44"/>
                </a:cubicBezTo>
                <a:cubicBezTo>
                  <a:pt x="1310" y="49"/>
                  <a:pt x="1305" y="48"/>
                  <a:pt x="1298" y="49"/>
                </a:cubicBezTo>
                <a:cubicBezTo>
                  <a:pt x="1290" y="41"/>
                  <a:pt x="1264" y="50"/>
                  <a:pt x="1251" y="48"/>
                </a:cubicBezTo>
                <a:close/>
                <a:moveTo>
                  <a:pt x="950" y="42"/>
                </a:moveTo>
                <a:cubicBezTo>
                  <a:pt x="956" y="39"/>
                  <a:pt x="973" y="42"/>
                  <a:pt x="980" y="42"/>
                </a:cubicBezTo>
                <a:cubicBezTo>
                  <a:pt x="973" y="54"/>
                  <a:pt x="960" y="41"/>
                  <a:pt x="950" y="42"/>
                </a:cubicBezTo>
                <a:close/>
                <a:moveTo>
                  <a:pt x="409" y="42"/>
                </a:moveTo>
                <a:cubicBezTo>
                  <a:pt x="409" y="45"/>
                  <a:pt x="404" y="43"/>
                  <a:pt x="402" y="43"/>
                </a:cubicBezTo>
                <a:cubicBezTo>
                  <a:pt x="404" y="41"/>
                  <a:pt x="405" y="43"/>
                  <a:pt x="409" y="42"/>
                </a:cubicBezTo>
                <a:close/>
                <a:moveTo>
                  <a:pt x="407" y="40"/>
                </a:moveTo>
                <a:cubicBezTo>
                  <a:pt x="408" y="38"/>
                  <a:pt x="411" y="39"/>
                  <a:pt x="412" y="38"/>
                </a:cubicBezTo>
                <a:cubicBezTo>
                  <a:pt x="408" y="36"/>
                  <a:pt x="401" y="36"/>
                  <a:pt x="399" y="32"/>
                </a:cubicBezTo>
                <a:cubicBezTo>
                  <a:pt x="410" y="32"/>
                  <a:pt x="428" y="33"/>
                  <a:pt x="441" y="34"/>
                </a:cubicBezTo>
                <a:cubicBezTo>
                  <a:pt x="433" y="40"/>
                  <a:pt x="419" y="39"/>
                  <a:pt x="407" y="40"/>
                </a:cubicBezTo>
                <a:close/>
                <a:moveTo>
                  <a:pt x="1260" y="27"/>
                </a:moveTo>
                <a:cubicBezTo>
                  <a:pt x="1269" y="28"/>
                  <a:pt x="1277" y="25"/>
                  <a:pt x="1283" y="28"/>
                </a:cubicBezTo>
                <a:cubicBezTo>
                  <a:pt x="1279" y="33"/>
                  <a:pt x="1265" y="33"/>
                  <a:pt x="1260"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 name="文本框 2"/>
          <p:cNvSpPr txBox="1"/>
          <p:nvPr/>
        </p:nvSpPr>
        <p:spPr>
          <a:xfrm>
            <a:off x="386080" y="1725930"/>
            <a:ext cx="1177290" cy="521970"/>
          </a:xfrm>
          <a:prstGeom prst="rect">
            <a:avLst/>
          </a:prstGeom>
          <a:noFill/>
        </p:spPr>
        <p:txBody>
          <a:bodyPr wrap="square" rtlCol="0">
            <a:spAutoFit/>
          </a:bodyPr>
          <a:p>
            <a:r>
              <a:rPr lang="zh-CN" altLang="en-US" sz="2800" b="1">
                <a:solidFill>
                  <a:schemeClr val="bg1"/>
                </a:solidFill>
                <a:latin typeface="微软雅黑" panose="020B0503020204020204" pitchFamily="34" charset="-122"/>
                <a:ea typeface="微软雅黑" panose="020B0503020204020204" pitchFamily="34" charset="-122"/>
              </a:rPr>
              <a:t>背景</a:t>
            </a:r>
            <a:endParaRPr lang="zh-CN" altLang="en-US" sz="2800" b="1">
              <a:solidFill>
                <a:schemeClr val="bg1"/>
              </a:solidFill>
              <a:latin typeface="微软雅黑" panose="020B0503020204020204" pitchFamily="34" charset="-122"/>
              <a:ea typeface="微软雅黑" panose="020B0503020204020204" pitchFamily="34" charset="-122"/>
            </a:endParaRPr>
          </a:p>
        </p:txBody>
      </p:sp>
      <p:sp>
        <p:nvSpPr>
          <p:cNvPr id="4" name="Freeform 1066"/>
          <p:cNvSpPr>
            <a:spLocks noEditPoints="1"/>
          </p:cNvSpPr>
          <p:nvPr/>
        </p:nvSpPr>
        <p:spPr bwMode="auto">
          <a:xfrm flipH="1" flipV="1">
            <a:off x="117435" y="5015218"/>
            <a:ext cx="1928826" cy="666772"/>
          </a:xfrm>
          <a:custGeom>
            <a:avLst/>
            <a:gdLst>
              <a:gd name="T0" fmla="*/ 1145 w 1878"/>
              <a:gd name="T1" fmla="*/ 212 h 232"/>
              <a:gd name="T2" fmla="*/ 1171 w 1878"/>
              <a:gd name="T3" fmla="*/ 209 h 232"/>
              <a:gd name="T4" fmla="*/ 1612 w 1878"/>
              <a:gd name="T5" fmla="*/ 217 h 232"/>
              <a:gd name="T6" fmla="*/ 1840 w 1878"/>
              <a:gd name="T7" fmla="*/ 166 h 232"/>
              <a:gd name="T8" fmla="*/ 1836 w 1878"/>
              <a:gd name="T9" fmla="*/ 137 h 232"/>
              <a:gd name="T10" fmla="*/ 1839 w 1878"/>
              <a:gd name="T11" fmla="*/ 114 h 232"/>
              <a:gd name="T12" fmla="*/ 1818 w 1878"/>
              <a:gd name="T13" fmla="*/ 20 h 232"/>
              <a:gd name="T14" fmla="*/ 1388 w 1878"/>
              <a:gd name="T15" fmla="*/ 29 h 232"/>
              <a:gd name="T16" fmla="*/ 1047 w 1878"/>
              <a:gd name="T17" fmla="*/ 19 h 232"/>
              <a:gd name="T18" fmla="*/ 720 w 1878"/>
              <a:gd name="T19" fmla="*/ 36 h 232"/>
              <a:gd name="T20" fmla="*/ 496 w 1878"/>
              <a:gd name="T21" fmla="*/ 41 h 232"/>
              <a:gd name="T22" fmla="*/ 323 w 1878"/>
              <a:gd name="T23" fmla="*/ 34 h 232"/>
              <a:gd name="T24" fmla="*/ 231 w 1878"/>
              <a:gd name="T25" fmla="*/ 41 h 232"/>
              <a:gd name="T26" fmla="*/ 200 w 1878"/>
              <a:gd name="T27" fmla="*/ 65 h 232"/>
              <a:gd name="T28" fmla="*/ 255 w 1878"/>
              <a:gd name="T29" fmla="*/ 78 h 232"/>
              <a:gd name="T30" fmla="*/ 195 w 1878"/>
              <a:gd name="T31" fmla="*/ 96 h 232"/>
              <a:gd name="T32" fmla="*/ 212 w 1878"/>
              <a:gd name="T33" fmla="*/ 109 h 232"/>
              <a:gd name="T34" fmla="*/ 143 w 1878"/>
              <a:gd name="T35" fmla="*/ 125 h 232"/>
              <a:gd name="T36" fmla="*/ 182 w 1878"/>
              <a:gd name="T37" fmla="*/ 129 h 232"/>
              <a:gd name="T38" fmla="*/ 164 w 1878"/>
              <a:gd name="T39" fmla="*/ 133 h 232"/>
              <a:gd name="T40" fmla="*/ 53 w 1878"/>
              <a:gd name="T41" fmla="*/ 129 h 232"/>
              <a:gd name="T42" fmla="*/ 58 w 1878"/>
              <a:gd name="T43" fmla="*/ 143 h 232"/>
              <a:gd name="T44" fmla="*/ 126 w 1878"/>
              <a:gd name="T45" fmla="*/ 150 h 232"/>
              <a:gd name="T46" fmla="*/ 109 w 1878"/>
              <a:gd name="T47" fmla="*/ 156 h 232"/>
              <a:gd name="T48" fmla="*/ 26 w 1878"/>
              <a:gd name="T49" fmla="*/ 165 h 232"/>
              <a:gd name="T50" fmla="*/ 160 w 1878"/>
              <a:gd name="T51" fmla="*/ 185 h 232"/>
              <a:gd name="T52" fmla="*/ 12 w 1878"/>
              <a:gd name="T53" fmla="*/ 191 h 232"/>
              <a:gd name="T54" fmla="*/ 82 w 1878"/>
              <a:gd name="T55" fmla="*/ 197 h 232"/>
              <a:gd name="T56" fmla="*/ 342 w 1878"/>
              <a:gd name="T57" fmla="*/ 214 h 232"/>
              <a:gd name="T58" fmla="*/ 414 w 1878"/>
              <a:gd name="T59" fmla="*/ 231 h 232"/>
              <a:gd name="T60" fmla="*/ 883 w 1878"/>
              <a:gd name="T61" fmla="*/ 211 h 232"/>
              <a:gd name="T62" fmla="*/ 941 w 1878"/>
              <a:gd name="T63" fmla="*/ 217 h 232"/>
              <a:gd name="T64" fmla="*/ 953 w 1878"/>
              <a:gd name="T65" fmla="*/ 210 h 232"/>
              <a:gd name="T66" fmla="*/ 1053 w 1878"/>
              <a:gd name="T67" fmla="*/ 206 h 232"/>
              <a:gd name="T68" fmla="*/ 531 w 1878"/>
              <a:gd name="T69" fmla="*/ 207 h 232"/>
              <a:gd name="T70" fmla="*/ 325 w 1878"/>
              <a:gd name="T71" fmla="*/ 207 h 232"/>
              <a:gd name="T72" fmla="*/ 138 w 1878"/>
              <a:gd name="T73" fmla="*/ 198 h 232"/>
              <a:gd name="T74" fmla="*/ 499 w 1878"/>
              <a:gd name="T75" fmla="*/ 192 h 232"/>
              <a:gd name="T76" fmla="*/ 277 w 1878"/>
              <a:gd name="T77" fmla="*/ 191 h 232"/>
              <a:gd name="T78" fmla="*/ 252 w 1878"/>
              <a:gd name="T79" fmla="*/ 193 h 232"/>
              <a:gd name="T80" fmla="*/ 209 w 1878"/>
              <a:gd name="T81" fmla="*/ 191 h 232"/>
              <a:gd name="T82" fmla="*/ 192 w 1878"/>
              <a:gd name="T83" fmla="*/ 187 h 232"/>
              <a:gd name="T84" fmla="*/ 104 w 1878"/>
              <a:gd name="T85" fmla="*/ 147 h 232"/>
              <a:gd name="T86" fmla="*/ 72 w 1878"/>
              <a:gd name="T87" fmla="*/ 145 h 232"/>
              <a:gd name="T88" fmla="*/ 498 w 1878"/>
              <a:gd name="T89" fmla="*/ 91 h 232"/>
              <a:gd name="T90" fmla="*/ 537 w 1878"/>
              <a:gd name="T91" fmla="*/ 87 h 232"/>
              <a:gd name="T92" fmla="*/ 526 w 1878"/>
              <a:gd name="T93" fmla="*/ 87 h 232"/>
              <a:gd name="T94" fmla="*/ 340 w 1878"/>
              <a:gd name="T95" fmla="*/ 84 h 232"/>
              <a:gd name="T96" fmla="*/ 560 w 1878"/>
              <a:gd name="T97" fmla="*/ 68 h 232"/>
              <a:gd name="T98" fmla="*/ 626 w 1878"/>
              <a:gd name="T99" fmla="*/ 74 h 232"/>
              <a:gd name="T100" fmla="*/ 648 w 1878"/>
              <a:gd name="T101" fmla="*/ 82 h 232"/>
              <a:gd name="T102" fmla="*/ 309 w 1878"/>
              <a:gd name="T103" fmla="*/ 78 h 232"/>
              <a:gd name="T104" fmla="*/ 589 w 1878"/>
              <a:gd name="T105" fmla="*/ 71 h 232"/>
              <a:gd name="T106" fmla="*/ 409 w 1878"/>
              <a:gd name="T107" fmla="*/ 58 h 232"/>
              <a:gd name="T108" fmla="*/ 475 w 1878"/>
              <a:gd name="T109" fmla="*/ 46 h 232"/>
              <a:gd name="T110" fmla="*/ 856 w 1878"/>
              <a:gd name="T111" fmla="*/ 40 h 232"/>
              <a:gd name="T112" fmla="*/ 533 w 1878"/>
              <a:gd name="T113" fmla="*/ 61 h 232"/>
              <a:gd name="T114" fmla="*/ 422 w 1878"/>
              <a:gd name="T115" fmla="*/ 61 h 232"/>
              <a:gd name="T116" fmla="*/ 405 w 1878"/>
              <a:gd name="T117" fmla="*/ 58 h 232"/>
              <a:gd name="T118" fmla="*/ 1251 w 1878"/>
              <a:gd name="T119" fmla="*/ 48 h 232"/>
              <a:gd name="T120" fmla="*/ 980 w 1878"/>
              <a:gd name="T121" fmla="*/ 42 h 232"/>
              <a:gd name="T122" fmla="*/ 407 w 1878"/>
              <a:gd name="T123" fmla="*/ 40 h 232"/>
              <a:gd name="T124" fmla="*/ 1260 w 1878"/>
              <a:gd name="T125" fmla="*/ 2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8" h="232">
                <a:moveTo>
                  <a:pt x="950" y="216"/>
                </a:moveTo>
                <a:cubicBezTo>
                  <a:pt x="980" y="219"/>
                  <a:pt x="1005" y="219"/>
                  <a:pt x="1038" y="216"/>
                </a:cubicBezTo>
                <a:cubicBezTo>
                  <a:pt x="1036" y="211"/>
                  <a:pt x="1045" y="211"/>
                  <a:pt x="1047" y="215"/>
                </a:cubicBezTo>
                <a:cubicBezTo>
                  <a:pt x="1054" y="214"/>
                  <a:pt x="1064" y="216"/>
                  <a:pt x="1070" y="217"/>
                </a:cubicBezTo>
                <a:cubicBezTo>
                  <a:pt x="1096" y="221"/>
                  <a:pt x="1122" y="215"/>
                  <a:pt x="1145" y="212"/>
                </a:cubicBezTo>
                <a:cubicBezTo>
                  <a:pt x="1150" y="212"/>
                  <a:pt x="1156" y="215"/>
                  <a:pt x="1159" y="209"/>
                </a:cubicBezTo>
                <a:cubicBezTo>
                  <a:pt x="1155" y="211"/>
                  <a:pt x="1147" y="213"/>
                  <a:pt x="1145" y="209"/>
                </a:cubicBezTo>
                <a:cubicBezTo>
                  <a:pt x="1149" y="202"/>
                  <a:pt x="1168" y="200"/>
                  <a:pt x="1176" y="206"/>
                </a:cubicBezTo>
                <a:cubicBezTo>
                  <a:pt x="1172" y="206"/>
                  <a:pt x="1165" y="204"/>
                  <a:pt x="1164" y="208"/>
                </a:cubicBezTo>
                <a:cubicBezTo>
                  <a:pt x="1167" y="207"/>
                  <a:pt x="1170" y="207"/>
                  <a:pt x="1171" y="209"/>
                </a:cubicBezTo>
                <a:cubicBezTo>
                  <a:pt x="1168" y="211"/>
                  <a:pt x="1162" y="209"/>
                  <a:pt x="1160" y="212"/>
                </a:cubicBezTo>
                <a:cubicBezTo>
                  <a:pt x="1213" y="215"/>
                  <a:pt x="1266" y="211"/>
                  <a:pt x="1320" y="208"/>
                </a:cubicBezTo>
                <a:cubicBezTo>
                  <a:pt x="1296" y="204"/>
                  <a:pt x="1273" y="211"/>
                  <a:pt x="1250" y="203"/>
                </a:cubicBezTo>
                <a:cubicBezTo>
                  <a:pt x="1307" y="203"/>
                  <a:pt x="1372" y="200"/>
                  <a:pt x="1433" y="209"/>
                </a:cubicBezTo>
                <a:cubicBezTo>
                  <a:pt x="1485" y="218"/>
                  <a:pt x="1554" y="213"/>
                  <a:pt x="1612" y="217"/>
                </a:cubicBezTo>
                <a:cubicBezTo>
                  <a:pt x="1614" y="217"/>
                  <a:pt x="1616" y="218"/>
                  <a:pt x="1617" y="218"/>
                </a:cubicBezTo>
                <a:cubicBezTo>
                  <a:pt x="1680" y="215"/>
                  <a:pt x="1735" y="217"/>
                  <a:pt x="1786" y="212"/>
                </a:cubicBezTo>
                <a:cubicBezTo>
                  <a:pt x="1799" y="211"/>
                  <a:pt x="1836" y="211"/>
                  <a:pt x="1838" y="196"/>
                </a:cubicBezTo>
                <a:cubicBezTo>
                  <a:pt x="1840" y="184"/>
                  <a:pt x="1827" y="186"/>
                  <a:pt x="1826" y="175"/>
                </a:cubicBezTo>
                <a:cubicBezTo>
                  <a:pt x="1828" y="169"/>
                  <a:pt x="1837" y="171"/>
                  <a:pt x="1840" y="166"/>
                </a:cubicBezTo>
                <a:cubicBezTo>
                  <a:pt x="1838" y="167"/>
                  <a:pt x="1835" y="167"/>
                  <a:pt x="1833" y="165"/>
                </a:cubicBezTo>
                <a:cubicBezTo>
                  <a:pt x="1836" y="165"/>
                  <a:pt x="1837" y="164"/>
                  <a:pt x="1837" y="161"/>
                </a:cubicBezTo>
                <a:cubicBezTo>
                  <a:pt x="1835" y="158"/>
                  <a:pt x="1835" y="159"/>
                  <a:pt x="1833" y="153"/>
                </a:cubicBezTo>
                <a:cubicBezTo>
                  <a:pt x="1835" y="151"/>
                  <a:pt x="1840" y="152"/>
                  <a:pt x="1840" y="148"/>
                </a:cubicBezTo>
                <a:cubicBezTo>
                  <a:pt x="1842" y="142"/>
                  <a:pt x="1835" y="140"/>
                  <a:pt x="1836" y="137"/>
                </a:cubicBezTo>
                <a:cubicBezTo>
                  <a:pt x="1840" y="138"/>
                  <a:pt x="1843" y="137"/>
                  <a:pt x="1844" y="136"/>
                </a:cubicBezTo>
                <a:cubicBezTo>
                  <a:pt x="1841" y="136"/>
                  <a:pt x="1836" y="136"/>
                  <a:pt x="1835" y="134"/>
                </a:cubicBezTo>
                <a:cubicBezTo>
                  <a:pt x="1837" y="133"/>
                  <a:pt x="1834" y="127"/>
                  <a:pt x="1836" y="127"/>
                </a:cubicBezTo>
                <a:cubicBezTo>
                  <a:pt x="1838" y="124"/>
                  <a:pt x="1840" y="129"/>
                  <a:pt x="1841" y="127"/>
                </a:cubicBezTo>
                <a:cubicBezTo>
                  <a:pt x="1836" y="127"/>
                  <a:pt x="1833" y="115"/>
                  <a:pt x="1839" y="114"/>
                </a:cubicBezTo>
                <a:cubicBezTo>
                  <a:pt x="1841" y="117"/>
                  <a:pt x="1841" y="118"/>
                  <a:pt x="1846" y="118"/>
                </a:cubicBezTo>
                <a:cubicBezTo>
                  <a:pt x="1849" y="113"/>
                  <a:pt x="1844" y="113"/>
                  <a:pt x="1844" y="109"/>
                </a:cubicBezTo>
                <a:cubicBezTo>
                  <a:pt x="1851" y="102"/>
                  <a:pt x="1846" y="91"/>
                  <a:pt x="1849" y="80"/>
                </a:cubicBezTo>
                <a:cubicBezTo>
                  <a:pt x="1878" y="56"/>
                  <a:pt x="1836" y="32"/>
                  <a:pt x="1820" y="16"/>
                </a:cubicBezTo>
                <a:cubicBezTo>
                  <a:pt x="1818" y="16"/>
                  <a:pt x="1821" y="20"/>
                  <a:pt x="1818" y="20"/>
                </a:cubicBezTo>
                <a:cubicBezTo>
                  <a:pt x="1774" y="16"/>
                  <a:pt x="1732" y="20"/>
                  <a:pt x="1690" y="20"/>
                </a:cubicBezTo>
                <a:cubicBezTo>
                  <a:pt x="1648" y="21"/>
                  <a:pt x="1607" y="19"/>
                  <a:pt x="1566" y="17"/>
                </a:cubicBezTo>
                <a:cubicBezTo>
                  <a:pt x="1558" y="17"/>
                  <a:pt x="1549" y="17"/>
                  <a:pt x="1540" y="17"/>
                </a:cubicBezTo>
                <a:cubicBezTo>
                  <a:pt x="1498" y="22"/>
                  <a:pt x="1443" y="22"/>
                  <a:pt x="1396" y="26"/>
                </a:cubicBezTo>
                <a:cubicBezTo>
                  <a:pt x="1394" y="28"/>
                  <a:pt x="1392" y="29"/>
                  <a:pt x="1388" y="29"/>
                </a:cubicBezTo>
                <a:cubicBezTo>
                  <a:pt x="1354" y="6"/>
                  <a:pt x="1300" y="32"/>
                  <a:pt x="1252" y="23"/>
                </a:cubicBezTo>
                <a:cubicBezTo>
                  <a:pt x="1229" y="0"/>
                  <a:pt x="1194" y="33"/>
                  <a:pt x="1162" y="21"/>
                </a:cubicBezTo>
                <a:cubicBezTo>
                  <a:pt x="1159" y="20"/>
                  <a:pt x="1157" y="15"/>
                  <a:pt x="1153" y="15"/>
                </a:cubicBezTo>
                <a:cubicBezTo>
                  <a:pt x="1138" y="12"/>
                  <a:pt x="1123" y="23"/>
                  <a:pt x="1107" y="21"/>
                </a:cubicBezTo>
                <a:cubicBezTo>
                  <a:pt x="1087" y="10"/>
                  <a:pt x="1064" y="17"/>
                  <a:pt x="1047" y="19"/>
                </a:cubicBezTo>
                <a:cubicBezTo>
                  <a:pt x="1032" y="21"/>
                  <a:pt x="1022" y="18"/>
                  <a:pt x="1009" y="15"/>
                </a:cubicBezTo>
                <a:cubicBezTo>
                  <a:pt x="983" y="7"/>
                  <a:pt x="954" y="28"/>
                  <a:pt x="921" y="21"/>
                </a:cubicBezTo>
                <a:cubicBezTo>
                  <a:pt x="917" y="20"/>
                  <a:pt x="915" y="16"/>
                  <a:pt x="911" y="15"/>
                </a:cubicBezTo>
                <a:cubicBezTo>
                  <a:pt x="842" y="26"/>
                  <a:pt x="779" y="31"/>
                  <a:pt x="720" y="34"/>
                </a:cubicBezTo>
                <a:cubicBezTo>
                  <a:pt x="721" y="34"/>
                  <a:pt x="721" y="35"/>
                  <a:pt x="720" y="36"/>
                </a:cubicBezTo>
                <a:cubicBezTo>
                  <a:pt x="662" y="41"/>
                  <a:pt x="607" y="33"/>
                  <a:pt x="540" y="41"/>
                </a:cubicBezTo>
                <a:cubicBezTo>
                  <a:pt x="550" y="44"/>
                  <a:pt x="557" y="40"/>
                  <a:pt x="565" y="44"/>
                </a:cubicBezTo>
                <a:cubicBezTo>
                  <a:pt x="541" y="45"/>
                  <a:pt x="508" y="48"/>
                  <a:pt x="488" y="43"/>
                </a:cubicBezTo>
                <a:cubicBezTo>
                  <a:pt x="493" y="42"/>
                  <a:pt x="497" y="43"/>
                  <a:pt x="500" y="42"/>
                </a:cubicBezTo>
                <a:cubicBezTo>
                  <a:pt x="499" y="40"/>
                  <a:pt x="497" y="41"/>
                  <a:pt x="496" y="41"/>
                </a:cubicBezTo>
                <a:cubicBezTo>
                  <a:pt x="496" y="38"/>
                  <a:pt x="501" y="41"/>
                  <a:pt x="500" y="38"/>
                </a:cubicBezTo>
                <a:cubicBezTo>
                  <a:pt x="470" y="33"/>
                  <a:pt x="437" y="27"/>
                  <a:pt x="397" y="29"/>
                </a:cubicBezTo>
                <a:cubicBezTo>
                  <a:pt x="396" y="26"/>
                  <a:pt x="394" y="23"/>
                  <a:pt x="392" y="21"/>
                </a:cubicBezTo>
                <a:cubicBezTo>
                  <a:pt x="354" y="16"/>
                  <a:pt x="312" y="27"/>
                  <a:pt x="276" y="31"/>
                </a:cubicBezTo>
                <a:cubicBezTo>
                  <a:pt x="292" y="32"/>
                  <a:pt x="308" y="27"/>
                  <a:pt x="323" y="34"/>
                </a:cubicBezTo>
                <a:cubicBezTo>
                  <a:pt x="316" y="39"/>
                  <a:pt x="307" y="36"/>
                  <a:pt x="297" y="36"/>
                </a:cubicBezTo>
                <a:cubicBezTo>
                  <a:pt x="298" y="36"/>
                  <a:pt x="299" y="35"/>
                  <a:pt x="299" y="34"/>
                </a:cubicBezTo>
                <a:cubicBezTo>
                  <a:pt x="295" y="36"/>
                  <a:pt x="286" y="32"/>
                  <a:pt x="282" y="36"/>
                </a:cubicBezTo>
                <a:cubicBezTo>
                  <a:pt x="284" y="36"/>
                  <a:pt x="287" y="35"/>
                  <a:pt x="287" y="37"/>
                </a:cubicBezTo>
                <a:cubicBezTo>
                  <a:pt x="271" y="38"/>
                  <a:pt x="251" y="35"/>
                  <a:pt x="231" y="41"/>
                </a:cubicBezTo>
                <a:cubicBezTo>
                  <a:pt x="247" y="42"/>
                  <a:pt x="261" y="41"/>
                  <a:pt x="278" y="41"/>
                </a:cubicBezTo>
                <a:cubicBezTo>
                  <a:pt x="269" y="46"/>
                  <a:pt x="261" y="40"/>
                  <a:pt x="255" y="47"/>
                </a:cubicBezTo>
                <a:cubicBezTo>
                  <a:pt x="284" y="45"/>
                  <a:pt x="313" y="43"/>
                  <a:pt x="335" y="49"/>
                </a:cubicBezTo>
                <a:cubicBezTo>
                  <a:pt x="313" y="64"/>
                  <a:pt x="264" y="54"/>
                  <a:pt x="237" y="64"/>
                </a:cubicBezTo>
                <a:cubicBezTo>
                  <a:pt x="229" y="63"/>
                  <a:pt x="213" y="61"/>
                  <a:pt x="200" y="65"/>
                </a:cubicBezTo>
                <a:cubicBezTo>
                  <a:pt x="171" y="72"/>
                  <a:pt x="129" y="70"/>
                  <a:pt x="97" y="77"/>
                </a:cubicBezTo>
                <a:cubicBezTo>
                  <a:pt x="141" y="78"/>
                  <a:pt x="204" y="65"/>
                  <a:pt x="251" y="74"/>
                </a:cubicBezTo>
                <a:cubicBezTo>
                  <a:pt x="255" y="75"/>
                  <a:pt x="262" y="72"/>
                  <a:pt x="266" y="79"/>
                </a:cubicBezTo>
                <a:cubicBezTo>
                  <a:pt x="262" y="81"/>
                  <a:pt x="261" y="80"/>
                  <a:pt x="256" y="81"/>
                </a:cubicBezTo>
                <a:cubicBezTo>
                  <a:pt x="256" y="80"/>
                  <a:pt x="258" y="77"/>
                  <a:pt x="255" y="78"/>
                </a:cubicBezTo>
                <a:cubicBezTo>
                  <a:pt x="242" y="85"/>
                  <a:pt x="223" y="83"/>
                  <a:pt x="205" y="85"/>
                </a:cubicBezTo>
                <a:cubicBezTo>
                  <a:pt x="213" y="91"/>
                  <a:pt x="231" y="86"/>
                  <a:pt x="243" y="88"/>
                </a:cubicBezTo>
                <a:cubicBezTo>
                  <a:pt x="243" y="89"/>
                  <a:pt x="242" y="88"/>
                  <a:pt x="242" y="89"/>
                </a:cubicBezTo>
                <a:cubicBezTo>
                  <a:pt x="249" y="88"/>
                  <a:pt x="272" y="87"/>
                  <a:pt x="280" y="90"/>
                </a:cubicBezTo>
                <a:cubicBezTo>
                  <a:pt x="251" y="94"/>
                  <a:pt x="214" y="90"/>
                  <a:pt x="195" y="96"/>
                </a:cubicBezTo>
                <a:cubicBezTo>
                  <a:pt x="211" y="97"/>
                  <a:pt x="222" y="94"/>
                  <a:pt x="231" y="96"/>
                </a:cubicBezTo>
                <a:cubicBezTo>
                  <a:pt x="185" y="104"/>
                  <a:pt x="142" y="99"/>
                  <a:pt x="96" y="106"/>
                </a:cubicBezTo>
                <a:cubicBezTo>
                  <a:pt x="145" y="107"/>
                  <a:pt x="180" y="101"/>
                  <a:pt x="227" y="104"/>
                </a:cubicBezTo>
                <a:cubicBezTo>
                  <a:pt x="220" y="107"/>
                  <a:pt x="203" y="104"/>
                  <a:pt x="201" y="107"/>
                </a:cubicBezTo>
                <a:cubicBezTo>
                  <a:pt x="199" y="108"/>
                  <a:pt x="210" y="105"/>
                  <a:pt x="212" y="109"/>
                </a:cubicBezTo>
                <a:cubicBezTo>
                  <a:pt x="180" y="117"/>
                  <a:pt x="128" y="110"/>
                  <a:pt x="100" y="117"/>
                </a:cubicBezTo>
                <a:cubicBezTo>
                  <a:pt x="85" y="117"/>
                  <a:pt x="82" y="120"/>
                  <a:pt x="70" y="119"/>
                </a:cubicBezTo>
                <a:cubicBezTo>
                  <a:pt x="71" y="119"/>
                  <a:pt x="73" y="119"/>
                  <a:pt x="73" y="118"/>
                </a:cubicBezTo>
                <a:cubicBezTo>
                  <a:pt x="66" y="119"/>
                  <a:pt x="52" y="120"/>
                  <a:pt x="47" y="123"/>
                </a:cubicBezTo>
                <a:cubicBezTo>
                  <a:pt x="76" y="122"/>
                  <a:pt x="113" y="119"/>
                  <a:pt x="143" y="125"/>
                </a:cubicBezTo>
                <a:cubicBezTo>
                  <a:pt x="143" y="128"/>
                  <a:pt x="136" y="126"/>
                  <a:pt x="139" y="129"/>
                </a:cubicBezTo>
                <a:cubicBezTo>
                  <a:pt x="141" y="130"/>
                  <a:pt x="149" y="130"/>
                  <a:pt x="151" y="129"/>
                </a:cubicBezTo>
                <a:cubicBezTo>
                  <a:pt x="150" y="128"/>
                  <a:pt x="145" y="130"/>
                  <a:pt x="146" y="127"/>
                </a:cubicBezTo>
                <a:cubicBezTo>
                  <a:pt x="161" y="129"/>
                  <a:pt x="173" y="126"/>
                  <a:pt x="186" y="128"/>
                </a:cubicBezTo>
                <a:cubicBezTo>
                  <a:pt x="185" y="128"/>
                  <a:pt x="181" y="127"/>
                  <a:pt x="182" y="129"/>
                </a:cubicBezTo>
                <a:cubicBezTo>
                  <a:pt x="195" y="129"/>
                  <a:pt x="202" y="127"/>
                  <a:pt x="217" y="131"/>
                </a:cubicBezTo>
                <a:cubicBezTo>
                  <a:pt x="207" y="132"/>
                  <a:pt x="197" y="136"/>
                  <a:pt x="185" y="134"/>
                </a:cubicBezTo>
                <a:cubicBezTo>
                  <a:pt x="188" y="134"/>
                  <a:pt x="190" y="133"/>
                  <a:pt x="190" y="132"/>
                </a:cubicBezTo>
                <a:cubicBezTo>
                  <a:pt x="179" y="128"/>
                  <a:pt x="170" y="137"/>
                  <a:pt x="159" y="134"/>
                </a:cubicBezTo>
                <a:cubicBezTo>
                  <a:pt x="161" y="133"/>
                  <a:pt x="164" y="135"/>
                  <a:pt x="164" y="133"/>
                </a:cubicBezTo>
                <a:cubicBezTo>
                  <a:pt x="158" y="129"/>
                  <a:pt x="157" y="135"/>
                  <a:pt x="151" y="135"/>
                </a:cubicBezTo>
                <a:cubicBezTo>
                  <a:pt x="151" y="133"/>
                  <a:pt x="153" y="134"/>
                  <a:pt x="153" y="133"/>
                </a:cubicBezTo>
                <a:cubicBezTo>
                  <a:pt x="145" y="134"/>
                  <a:pt x="138" y="130"/>
                  <a:pt x="129" y="130"/>
                </a:cubicBezTo>
                <a:cubicBezTo>
                  <a:pt x="133" y="129"/>
                  <a:pt x="138" y="131"/>
                  <a:pt x="137" y="128"/>
                </a:cubicBezTo>
                <a:cubicBezTo>
                  <a:pt x="108" y="126"/>
                  <a:pt x="81" y="128"/>
                  <a:pt x="53" y="129"/>
                </a:cubicBezTo>
                <a:cubicBezTo>
                  <a:pt x="61" y="130"/>
                  <a:pt x="67" y="129"/>
                  <a:pt x="70" y="135"/>
                </a:cubicBezTo>
                <a:cubicBezTo>
                  <a:pt x="61" y="134"/>
                  <a:pt x="42" y="135"/>
                  <a:pt x="33" y="136"/>
                </a:cubicBezTo>
                <a:cubicBezTo>
                  <a:pt x="40" y="136"/>
                  <a:pt x="36" y="136"/>
                  <a:pt x="33" y="137"/>
                </a:cubicBezTo>
                <a:cubicBezTo>
                  <a:pt x="78" y="136"/>
                  <a:pt x="141" y="135"/>
                  <a:pt x="178" y="138"/>
                </a:cubicBezTo>
                <a:cubicBezTo>
                  <a:pt x="132" y="145"/>
                  <a:pt x="98" y="137"/>
                  <a:pt x="58" y="143"/>
                </a:cubicBezTo>
                <a:cubicBezTo>
                  <a:pt x="62" y="144"/>
                  <a:pt x="68" y="142"/>
                  <a:pt x="71" y="144"/>
                </a:cubicBezTo>
                <a:cubicBezTo>
                  <a:pt x="70" y="146"/>
                  <a:pt x="67" y="143"/>
                  <a:pt x="66" y="146"/>
                </a:cubicBezTo>
                <a:cubicBezTo>
                  <a:pt x="70" y="147"/>
                  <a:pt x="76" y="145"/>
                  <a:pt x="78" y="147"/>
                </a:cubicBezTo>
                <a:cubicBezTo>
                  <a:pt x="71" y="149"/>
                  <a:pt x="61" y="146"/>
                  <a:pt x="55" y="149"/>
                </a:cubicBezTo>
                <a:cubicBezTo>
                  <a:pt x="83" y="150"/>
                  <a:pt x="103" y="150"/>
                  <a:pt x="126" y="150"/>
                </a:cubicBezTo>
                <a:cubicBezTo>
                  <a:pt x="123" y="145"/>
                  <a:pt x="109" y="150"/>
                  <a:pt x="105" y="147"/>
                </a:cubicBezTo>
                <a:cubicBezTo>
                  <a:pt x="116" y="147"/>
                  <a:pt x="131" y="146"/>
                  <a:pt x="141" y="149"/>
                </a:cubicBezTo>
                <a:cubicBezTo>
                  <a:pt x="135" y="149"/>
                  <a:pt x="131" y="150"/>
                  <a:pt x="128" y="149"/>
                </a:cubicBezTo>
                <a:cubicBezTo>
                  <a:pt x="127" y="151"/>
                  <a:pt x="129" y="151"/>
                  <a:pt x="129" y="152"/>
                </a:cubicBezTo>
                <a:cubicBezTo>
                  <a:pt x="122" y="155"/>
                  <a:pt x="115" y="148"/>
                  <a:pt x="109" y="156"/>
                </a:cubicBezTo>
                <a:cubicBezTo>
                  <a:pt x="114" y="156"/>
                  <a:pt x="121" y="154"/>
                  <a:pt x="124" y="157"/>
                </a:cubicBezTo>
                <a:cubicBezTo>
                  <a:pt x="120" y="160"/>
                  <a:pt x="100" y="161"/>
                  <a:pt x="98" y="159"/>
                </a:cubicBezTo>
                <a:cubicBezTo>
                  <a:pt x="78" y="162"/>
                  <a:pt x="61" y="161"/>
                  <a:pt x="42" y="163"/>
                </a:cubicBezTo>
                <a:cubicBezTo>
                  <a:pt x="34" y="164"/>
                  <a:pt x="15" y="165"/>
                  <a:pt x="17" y="166"/>
                </a:cubicBezTo>
                <a:cubicBezTo>
                  <a:pt x="20" y="167"/>
                  <a:pt x="23" y="167"/>
                  <a:pt x="26" y="165"/>
                </a:cubicBezTo>
                <a:cubicBezTo>
                  <a:pt x="45" y="171"/>
                  <a:pt x="71" y="166"/>
                  <a:pt x="93" y="174"/>
                </a:cubicBezTo>
                <a:cubicBezTo>
                  <a:pt x="79" y="173"/>
                  <a:pt x="59" y="175"/>
                  <a:pt x="40" y="176"/>
                </a:cubicBezTo>
                <a:cubicBezTo>
                  <a:pt x="57" y="182"/>
                  <a:pt x="79" y="177"/>
                  <a:pt x="95" y="182"/>
                </a:cubicBezTo>
                <a:cubicBezTo>
                  <a:pt x="94" y="182"/>
                  <a:pt x="92" y="181"/>
                  <a:pt x="91" y="183"/>
                </a:cubicBezTo>
                <a:cubicBezTo>
                  <a:pt x="117" y="182"/>
                  <a:pt x="137" y="185"/>
                  <a:pt x="160" y="185"/>
                </a:cubicBezTo>
                <a:cubicBezTo>
                  <a:pt x="161" y="188"/>
                  <a:pt x="158" y="189"/>
                  <a:pt x="160" y="190"/>
                </a:cubicBezTo>
                <a:cubicBezTo>
                  <a:pt x="162" y="189"/>
                  <a:pt x="170" y="189"/>
                  <a:pt x="174" y="191"/>
                </a:cubicBezTo>
                <a:cubicBezTo>
                  <a:pt x="132" y="191"/>
                  <a:pt x="110" y="190"/>
                  <a:pt x="78" y="189"/>
                </a:cubicBezTo>
                <a:cubicBezTo>
                  <a:pt x="55" y="188"/>
                  <a:pt x="17" y="184"/>
                  <a:pt x="0" y="187"/>
                </a:cubicBezTo>
                <a:cubicBezTo>
                  <a:pt x="3" y="192"/>
                  <a:pt x="10" y="186"/>
                  <a:pt x="12" y="191"/>
                </a:cubicBezTo>
                <a:cubicBezTo>
                  <a:pt x="9" y="190"/>
                  <a:pt x="1" y="190"/>
                  <a:pt x="0" y="191"/>
                </a:cubicBezTo>
                <a:cubicBezTo>
                  <a:pt x="13" y="194"/>
                  <a:pt x="23" y="193"/>
                  <a:pt x="33" y="192"/>
                </a:cubicBezTo>
                <a:cubicBezTo>
                  <a:pt x="32" y="192"/>
                  <a:pt x="30" y="193"/>
                  <a:pt x="30" y="191"/>
                </a:cubicBezTo>
                <a:cubicBezTo>
                  <a:pt x="66" y="194"/>
                  <a:pt x="99" y="192"/>
                  <a:pt x="137" y="198"/>
                </a:cubicBezTo>
                <a:cubicBezTo>
                  <a:pt x="116" y="199"/>
                  <a:pt x="103" y="193"/>
                  <a:pt x="82" y="197"/>
                </a:cubicBezTo>
                <a:cubicBezTo>
                  <a:pt x="161" y="202"/>
                  <a:pt x="239" y="201"/>
                  <a:pt x="302" y="207"/>
                </a:cubicBezTo>
                <a:cubicBezTo>
                  <a:pt x="258" y="209"/>
                  <a:pt x="205" y="205"/>
                  <a:pt x="166" y="206"/>
                </a:cubicBezTo>
                <a:cubicBezTo>
                  <a:pt x="136" y="206"/>
                  <a:pt x="103" y="198"/>
                  <a:pt x="82" y="206"/>
                </a:cubicBezTo>
                <a:cubicBezTo>
                  <a:pt x="150" y="212"/>
                  <a:pt x="231" y="209"/>
                  <a:pt x="303" y="212"/>
                </a:cubicBezTo>
                <a:cubicBezTo>
                  <a:pt x="317" y="213"/>
                  <a:pt x="332" y="211"/>
                  <a:pt x="342" y="214"/>
                </a:cubicBezTo>
                <a:cubicBezTo>
                  <a:pt x="346" y="216"/>
                  <a:pt x="349" y="219"/>
                  <a:pt x="353" y="220"/>
                </a:cubicBezTo>
                <a:cubicBezTo>
                  <a:pt x="368" y="224"/>
                  <a:pt x="381" y="219"/>
                  <a:pt x="394" y="227"/>
                </a:cubicBezTo>
                <a:cubicBezTo>
                  <a:pt x="392" y="227"/>
                  <a:pt x="390" y="226"/>
                  <a:pt x="390" y="228"/>
                </a:cubicBezTo>
                <a:cubicBezTo>
                  <a:pt x="393" y="228"/>
                  <a:pt x="395" y="228"/>
                  <a:pt x="396" y="226"/>
                </a:cubicBezTo>
                <a:cubicBezTo>
                  <a:pt x="398" y="232"/>
                  <a:pt x="410" y="226"/>
                  <a:pt x="414" y="231"/>
                </a:cubicBezTo>
                <a:cubicBezTo>
                  <a:pt x="413" y="231"/>
                  <a:pt x="411" y="230"/>
                  <a:pt x="411" y="232"/>
                </a:cubicBezTo>
                <a:cubicBezTo>
                  <a:pt x="422" y="231"/>
                  <a:pt x="423" y="220"/>
                  <a:pt x="438" y="219"/>
                </a:cubicBezTo>
                <a:cubicBezTo>
                  <a:pt x="437" y="217"/>
                  <a:pt x="432" y="219"/>
                  <a:pt x="432" y="217"/>
                </a:cubicBezTo>
                <a:cubicBezTo>
                  <a:pt x="535" y="209"/>
                  <a:pt x="643" y="214"/>
                  <a:pt x="723" y="209"/>
                </a:cubicBezTo>
                <a:cubicBezTo>
                  <a:pt x="766" y="214"/>
                  <a:pt x="839" y="202"/>
                  <a:pt x="883" y="211"/>
                </a:cubicBezTo>
                <a:cubicBezTo>
                  <a:pt x="881" y="211"/>
                  <a:pt x="880" y="212"/>
                  <a:pt x="880" y="213"/>
                </a:cubicBezTo>
                <a:cubicBezTo>
                  <a:pt x="884" y="210"/>
                  <a:pt x="895" y="214"/>
                  <a:pt x="885" y="215"/>
                </a:cubicBezTo>
                <a:cubicBezTo>
                  <a:pt x="893" y="215"/>
                  <a:pt x="895" y="217"/>
                  <a:pt x="902" y="218"/>
                </a:cubicBezTo>
                <a:cubicBezTo>
                  <a:pt x="900" y="219"/>
                  <a:pt x="898" y="219"/>
                  <a:pt x="897" y="220"/>
                </a:cubicBezTo>
                <a:cubicBezTo>
                  <a:pt x="917" y="216"/>
                  <a:pt x="927" y="217"/>
                  <a:pt x="941" y="217"/>
                </a:cubicBezTo>
                <a:cubicBezTo>
                  <a:pt x="939" y="217"/>
                  <a:pt x="937" y="217"/>
                  <a:pt x="937" y="216"/>
                </a:cubicBezTo>
                <a:cubicBezTo>
                  <a:pt x="942" y="215"/>
                  <a:pt x="946" y="215"/>
                  <a:pt x="944" y="218"/>
                </a:cubicBezTo>
                <a:cubicBezTo>
                  <a:pt x="947" y="214"/>
                  <a:pt x="952" y="221"/>
                  <a:pt x="950" y="216"/>
                </a:cubicBezTo>
                <a:close/>
                <a:moveTo>
                  <a:pt x="948" y="212"/>
                </a:moveTo>
                <a:cubicBezTo>
                  <a:pt x="948" y="210"/>
                  <a:pt x="951" y="210"/>
                  <a:pt x="953" y="210"/>
                </a:cubicBezTo>
                <a:cubicBezTo>
                  <a:pt x="950" y="209"/>
                  <a:pt x="945" y="208"/>
                  <a:pt x="941" y="209"/>
                </a:cubicBezTo>
                <a:cubicBezTo>
                  <a:pt x="945" y="206"/>
                  <a:pt x="959" y="203"/>
                  <a:pt x="960" y="210"/>
                </a:cubicBezTo>
                <a:cubicBezTo>
                  <a:pt x="955" y="210"/>
                  <a:pt x="951" y="214"/>
                  <a:pt x="948" y="212"/>
                </a:cubicBezTo>
                <a:close/>
                <a:moveTo>
                  <a:pt x="1032" y="206"/>
                </a:moveTo>
                <a:cubicBezTo>
                  <a:pt x="1036" y="201"/>
                  <a:pt x="1047" y="205"/>
                  <a:pt x="1053" y="206"/>
                </a:cubicBezTo>
                <a:cubicBezTo>
                  <a:pt x="1050" y="213"/>
                  <a:pt x="1037" y="205"/>
                  <a:pt x="1032" y="206"/>
                </a:cubicBezTo>
                <a:close/>
                <a:moveTo>
                  <a:pt x="782" y="202"/>
                </a:moveTo>
                <a:cubicBezTo>
                  <a:pt x="715" y="206"/>
                  <a:pt x="643" y="210"/>
                  <a:pt x="580" y="206"/>
                </a:cubicBezTo>
                <a:cubicBezTo>
                  <a:pt x="539" y="203"/>
                  <a:pt x="499" y="216"/>
                  <a:pt x="462" y="207"/>
                </a:cubicBezTo>
                <a:cubicBezTo>
                  <a:pt x="474" y="203"/>
                  <a:pt x="515" y="203"/>
                  <a:pt x="531" y="207"/>
                </a:cubicBezTo>
                <a:cubicBezTo>
                  <a:pt x="530" y="204"/>
                  <a:pt x="532" y="204"/>
                  <a:pt x="532" y="207"/>
                </a:cubicBezTo>
                <a:cubicBezTo>
                  <a:pt x="614" y="202"/>
                  <a:pt x="689" y="205"/>
                  <a:pt x="782" y="202"/>
                </a:cubicBezTo>
                <a:close/>
                <a:moveTo>
                  <a:pt x="325" y="207"/>
                </a:moveTo>
                <a:cubicBezTo>
                  <a:pt x="326" y="204"/>
                  <a:pt x="330" y="204"/>
                  <a:pt x="334" y="206"/>
                </a:cubicBezTo>
                <a:cubicBezTo>
                  <a:pt x="331" y="209"/>
                  <a:pt x="329" y="206"/>
                  <a:pt x="325" y="207"/>
                </a:cubicBezTo>
                <a:close/>
                <a:moveTo>
                  <a:pt x="160" y="198"/>
                </a:moveTo>
                <a:cubicBezTo>
                  <a:pt x="179" y="196"/>
                  <a:pt x="205" y="197"/>
                  <a:pt x="212" y="196"/>
                </a:cubicBezTo>
                <a:cubicBezTo>
                  <a:pt x="202" y="201"/>
                  <a:pt x="174" y="197"/>
                  <a:pt x="160" y="198"/>
                </a:cubicBezTo>
                <a:close/>
                <a:moveTo>
                  <a:pt x="156" y="199"/>
                </a:moveTo>
                <a:cubicBezTo>
                  <a:pt x="151" y="197"/>
                  <a:pt x="146" y="198"/>
                  <a:pt x="138" y="198"/>
                </a:cubicBezTo>
                <a:cubicBezTo>
                  <a:pt x="142" y="197"/>
                  <a:pt x="153" y="195"/>
                  <a:pt x="156" y="199"/>
                </a:cubicBezTo>
                <a:close/>
                <a:moveTo>
                  <a:pt x="485" y="193"/>
                </a:moveTo>
                <a:cubicBezTo>
                  <a:pt x="487" y="193"/>
                  <a:pt x="493" y="193"/>
                  <a:pt x="498" y="192"/>
                </a:cubicBezTo>
                <a:cubicBezTo>
                  <a:pt x="495" y="196"/>
                  <a:pt x="488" y="195"/>
                  <a:pt x="485" y="193"/>
                </a:cubicBezTo>
                <a:close/>
                <a:moveTo>
                  <a:pt x="499" y="192"/>
                </a:moveTo>
                <a:cubicBezTo>
                  <a:pt x="502" y="193"/>
                  <a:pt x="510" y="192"/>
                  <a:pt x="516" y="192"/>
                </a:cubicBezTo>
                <a:cubicBezTo>
                  <a:pt x="513" y="193"/>
                  <a:pt x="503" y="196"/>
                  <a:pt x="499" y="192"/>
                </a:cubicBezTo>
                <a:close/>
                <a:moveTo>
                  <a:pt x="277" y="191"/>
                </a:moveTo>
                <a:cubicBezTo>
                  <a:pt x="273" y="192"/>
                  <a:pt x="264" y="193"/>
                  <a:pt x="258" y="191"/>
                </a:cubicBezTo>
                <a:cubicBezTo>
                  <a:pt x="261" y="191"/>
                  <a:pt x="271" y="190"/>
                  <a:pt x="277" y="191"/>
                </a:cubicBezTo>
                <a:close/>
                <a:moveTo>
                  <a:pt x="252" y="193"/>
                </a:moveTo>
                <a:cubicBezTo>
                  <a:pt x="250" y="193"/>
                  <a:pt x="251" y="192"/>
                  <a:pt x="251" y="191"/>
                </a:cubicBezTo>
                <a:cubicBezTo>
                  <a:pt x="248" y="192"/>
                  <a:pt x="246" y="192"/>
                  <a:pt x="243" y="191"/>
                </a:cubicBezTo>
                <a:cubicBezTo>
                  <a:pt x="244" y="190"/>
                  <a:pt x="251" y="190"/>
                  <a:pt x="252" y="191"/>
                </a:cubicBezTo>
                <a:lnTo>
                  <a:pt x="252" y="193"/>
                </a:lnTo>
                <a:close/>
                <a:moveTo>
                  <a:pt x="209" y="191"/>
                </a:moveTo>
                <a:cubicBezTo>
                  <a:pt x="216" y="189"/>
                  <a:pt x="222" y="191"/>
                  <a:pt x="231" y="190"/>
                </a:cubicBezTo>
                <a:cubicBezTo>
                  <a:pt x="235" y="191"/>
                  <a:pt x="240" y="189"/>
                  <a:pt x="242" y="191"/>
                </a:cubicBezTo>
                <a:cubicBezTo>
                  <a:pt x="230" y="191"/>
                  <a:pt x="230" y="191"/>
                  <a:pt x="230" y="191"/>
                </a:cubicBezTo>
                <a:cubicBezTo>
                  <a:pt x="225" y="191"/>
                  <a:pt x="212" y="192"/>
                  <a:pt x="209" y="191"/>
                </a:cubicBezTo>
                <a:close/>
                <a:moveTo>
                  <a:pt x="188" y="192"/>
                </a:moveTo>
                <a:cubicBezTo>
                  <a:pt x="186" y="190"/>
                  <a:pt x="182" y="191"/>
                  <a:pt x="179" y="191"/>
                </a:cubicBezTo>
                <a:cubicBezTo>
                  <a:pt x="177" y="189"/>
                  <a:pt x="186" y="192"/>
                  <a:pt x="187" y="189"/>
                </a:cubicBezTo>
                <a:cubicBezTo>
                  <a:pt x="179" y="188"/>
                  <a:pt x="169" y="189"/>
                  <a:pt x="162" y="188"/>
                </a:cubicBezTo>
                <a:cubicBezTo>
                  <a:pt x="171" y="183"/>
                  <a:pt x="181" y="188"/>
                  <a:pt x="192" y="187"/>
                </a:cubicBezTo>
                <a:cubicBezTo>
                  <a:pt x="194" y="188"/>
                  <a:pt x="186" y="188"/>
                  <a:pt x="188" y="192"/>
                </a:cubicBezTo>
                <a:close/>
                <a:moveTo>
                  <a:pt x="104" y="147"/>
                </a:moveTo>
                <a:cubicBezTo>
                  <a:pt x="101" y="147"/>
                  <a:pt x="94" y="149"/>
                  <a:pt x="89" y="147"/>
                </a:cubicBezTo>
                <a:cubicBezTo>
                  <a:pt x="96" y="146"/>
                  <a:pt x="99" y="145"/>
                  <a:pt x="105" y="144"/>
                </a:cubicBezTo>
                <a:cubicBezTo>
                  <a:pt x="105" y="146"/>
                  <a:pt x="101" y="147"/>
                  <a:pt x="104" y="147"/>
                </a:cubicBezTo>
                <a:close/>
                <a:moveTo>
                  <a:pt x="72" y="145"/>
                </a:moveTo>
                <a:cubicBezTo>
                  <a:pt x="74" y="142"/>
                  <a:pt x="83" y="143"/>
                  <a:pt x="88" y="144"/>
                </a:cubicBezTo>
                <a:cubicBezTo>
                  <a:pt x="87" y="146"/>
                  <a:pt x="83" y="145"/>
                  <a:pt x="81" y="145"/>
                </a:cubicBezTo>
                <a:cubicBezTo>
                  <a:pt x="81" y="147"/>
                  <a:pt x="86" y="146"/>
                  <a:pt x="88" y="146"/>
                </a:cubicBezTo>
                <a:cubicBezTo>
                  <a:pt x="82" y="151"/>
                  <a:pt x="81" y="144"/>
                  <a:pt x="72" y="145"/>
                </a:cubicBezTo>
                <a:close/>
                <a:moveTo>
                  <a:pt x="460" y="132"/>
                </a:moveTo>
                <a:cubicBezTo>
                  <a:pt x="469" y="130"/>
                  <a:pt x="478" y="130"/>
                  <a:pt x="486" y="131"/>
                </a:cubicBezTo>
                <a:cubicBezTo>
                  <a:pt x="481" y="135"/>
                  <a:pt x="467" y="133"/>
                  <a:pt x="460" y="132"/>
                </a:cubicBezTo>
                <a:close/>
                <a:moveTo>
                  <a:pt x="475" y="93"/>
                </a:moveTo>
                <a:cubicBezTo>
                  <a:pt x="481" y="95"/>
                  <a:pt x="490" y="91"/>
                  <a:pt x="498" y="91"/>
                </a:cubicBezTo>
                <a:cubicBezTo>
                  <a:pt x="495" y="97"/>
                  <a:pt x="478" y="96"/>
                  <a:pt x="475" y="93"/>
                </a:cubicBezTo>
                <a:close/>
                <a:moveTo>
                  <a:pt x="508" y="90"/>
                </a:moveTo>
                <a:cubicBezTo>
                  <a:pt x="498" y="96"/>
                  <a:pt x="505" y="87"/>
                  <a:pt x="508" y="89"/>
                </a:cubicBezTo>
                <a:cubicBezTo>
                  <a:pt x="508" y="89"/>
                  <a:pt x="509" y="90"/>
                  <a:pt x="508" y="90"/>
                </a:cubicBezTo>
                <a:close/>
                <a:moveTo>
                  <a:pt x="537" y="87"/>
                </a:moveTo>
                <a:cubicBezTo>
                  <a:pt x="539" y="85"/>
                  <a:pt x="542" y="85"/>
                  <a:pt x="537" y="85"/>
                </a:cubicBezTo>
                <a:cubicBezTo>
                  <a:pt x="542" y="83"/>
                  <a:pt x="549" y="84"/>
                  <a:pt x="554" y="85"/>
                </a:cubicBezTo>
                <a:cubicBezTo>
                  <a:pt x="551" y="88"/>
                  <a:pt x="542" y="86"/>
                  <a:pt x="537" y="87"/>
                </a:cubicBezTo>
                <a:close/>
                <a:moveTo>
                  <a:pt x="536" y="87"/>
                </a:moveTo>
                <a:cubicBezTo>
                  <a:pt x="526" y="87"/>
                  <a:pt x="526" y="87"/>
                  <a:pt x="526" y="87"/>
                </a:cubicBezTo>
                <a:cubicBezTo>
                  <a:pt x="528" y="85"/>
                  <a:pt x="535" y="82"/>
                  <a:pt x="536" y="87"/>
                </a:cubicBezTo>
                <a:close/>
                <a:moveTo>
                  <a:pt x="428" y="87"/>
                </a:moveTo>
                <a:cubicBezTo>
                  <a:pt x="417" y="87"/>
                  <a:pt x="417" y="87"/>
                  <a:pt x="417" y="87"/>
                </a:cubicBezTo>
                <a:cubicBezTo>
                  <a:pt x="419" y="82"/>
                  <a:pt x="428" y="83"/>
                  <a:pt x="428" y="87"/>
                </a:cubicBezTo>
                <a:close/>
                <a:moveTo>
                  <a:pt x="340" y="84"/>
                </a:moveTo>
                <a:cubicBezTo>
                  <a:pt x="320" y="85"/>
                  <a:pt x="289" y="86"/>
                  <a:pt x="273" y="83"/>
                </a:cubicBezTo>
                <a:cubicBezTo>
                  <a:pt x="299" y="80"/>
                  <a:pt x="317" y="81"/>
                  <a:pt x="340" y="84"/>
                </a:cubicBezTo>
                <a:close/>
                <a:moveTo>
                  <a:pt x="589" y="71"/>
                </a:moveTo>
                <a:cubicBezTo>
                  <a:pt x="571" y="69"/>
                  <a:pt x="554" y="72"/>
                  <a:pt x="540" y="73"/>
                </a:cubicBezTo>
                <a:cubicBezTo>
                  <a:pt x="542" y="67"/>
                  <a:pt x="553" y="68"/>
                  <a:pt x="560" y="68"/>
                </a:cubicBezTo>
                <a:cubicBezTo>
                  <a:pt x="587" y="68"/>
                  <a:pt x="626" y="68"/>
                  <a:pt x="652" y="69"/>
                </a:cubicBezTo>
                <a:cubicBezTo>
                  <a:pt x="659" y="64"/>
                  <a:pt x="686" y="66"/>
                  <a:pt x="691" y="71"/>
                </a:cubicBezTo>
                <a:cubicBezTo>
                  <a:pt x="687" y="72"/>
                  <a:pt x="683" y="74"/>
                  <a:pt x="675" y="75"/>
                </a:cubicBezTo>
                <a:cubicBezTo>
                  <a:pt x="668" y="68"/>
                  <a:pt x="655" y="78"/>
                  <a:pt x="643" y="71"/>
                </a:cubicBezTo>
                <a:cubicBezTo>
                  <a:pt x="648" y="74"/>
                  <a:pt x="629" y="74"/>
                  <a:pt x="626" y="74"/>
                </a:cubicBezTo>
                <a:cubicBezTo>
                  <a:pt x="609" y="74"/>
                  <a:pt x="585" y="74"/>
                  <a:pt x="568" y="77"/>
                </a:cubicBezTo>
                <a:cubicBezTo>
                  <a:pt x="604" y="80"/>
                  <a:pt x="636" y="74"/>
                  <a:pt x="662" y="78"/>
                </a:cubicBezTo>
                <a:cubicBezTo>
                  <a:pt x="690" y="75"/>
                  <a:pt x="735" y="77"/>
                  <a:pt x="774" y="74"/>
                </a:cubicBezTo>
                <a:cubicBezTo>
                  <a:pt x="759" y="82"/>
                  <a:pt x="744" y="78"/>
                  <a:pt x="728" y="77"/>
                </a:cubicBezTo>
                <a:cubicBezTo>
                  <a:pt x="701" y="75"/>
                  <a:pt x="673" y="85"/>
                  <a:pt x="648" y="82"/>
                </a:cubicBezTo>
                <a:cubicBezTo>
                  <a:pt x="592" y="75"/>
                  <a:pt x="520" y="83"/>
                  <a:pt x="453" y="79"/>
                </a:cubicBezTo>
                <a:cubicBezTo>
                  <a:pt x="457" y="77"/>
                  <a:pt x="461" y="76"/>
                  <a:pt x="464" y="76"/>
                </a:cubicBezTo>
                <a:cubicBezTo>
                  <a:pt x="441" y="75"/>
                  <a:pt x="407" y="75"/>
                  <a:pt x="386" y="80"/>
                </a:cubicBezTo>
                <a:cubicBezTo>
                  <a:pt x="385" y="77"/>
                  <a:pt x="388" y="77"/>
                  <a:pt x="390" y="77"/>
                </a:cubicBezTo>
                <a:cubicBezTo>
                  <a:pt x="362" y="78"/>
                  <a:pt x="331" y="78"/>
                  <a:pt x="309" y="78"/>
                </a:cubicBezTo>
                <a:cubicBezTo>
                  <a:pt x="325" y="74"/>
                  <a:pt x="349" y="75"/>
                  <a:pt x="364" y="75"/>
                </a:cubicBezTo>
                <a:cubicBezTo>
                  <a:pt x="364" y="74"/>
                  <a:pt x="363" y="74"/>
                  <a:pt x="362" y="74"/>
                </a:cubicBezTo>
                <a:cubicBezTo>
                  <a:pt x="402" y="73"/>
                  <a:pt x="462" y="68"/>
                  <a:pt x="508" y="75"/>
                </a:cubicBezTo>
                <a:cubicBezTo>
                  <a:pt x="493" y="73"/>
                  <a:pt x="487" y="74"/>
                  <a:pt x="470" y="76"/>
                </a:cubicBezTo>
                <a:cubicBezTo>
                  <a:pt x="511" y="79"/>
                  <a:pt x="547" y="77"/>
                  <a:pt x="589" y="71"/>
                </a:cubicBezTo>
                <a:close/>
                <a:moveTo>
                  <a:pt x="709" y="68"/>
                </a:moveTo>
                <a:cubicBezTo>
                  <a:pt x="714" y="65"/>
                  <a:pt x="725" y="64"/>
                  <a:pt x="732" y="67"/>
                </a:cubicBezTo>
                <a:cubicBezTo>
                  <a:pt x="725" y="69"/>
                  <a:pt x="719" y="70"/>
                  <a:pt x="709" y="68"/>
                </a:cubicBezTo>
                <a:close/>
                <a:moveTo>
                  <a:pt x="422" y="61"/>
                </a:moveTo>
                <a:cubicBezTo>
                  <a:pt x="417" y="58"/>
                  <a:pt x="415" y="61"/>
                  <a:pt x="409" y="58"/>
                </a:cubicBezTo>
                <a:cubicBezTo>
                  <a:pt x="414" y="56"/>
                  <a:pt x="431" y="58"/>
                  <a:pt x="432" y="48"/>
                </a:cubicBezTo>
                <a:cubicBezTo>
                  <a:pt x="445" y="43"/>
                  <a:pt x="464" y="54"/>
                  <a:pt x="474" y="46"/>
                </a:cubicBezTo>
                <a:cubicBezTo>
                  <a:pt x="465" y="44"/>
                  <a:pt x="455" y="46"/>
                  <a:pt x="446" y="45"/>
                </a:cubicBezTo>
                <a:cubicBezTo>
                  <a:pt x="455" y="42"/>
                  <a:pt x="475" y="43"/>
                  <a:pt x="487" y="43"/>
                </a:cubicBezTo>
                <a:cubicBezTo>
                  <a:pt x="483" y="46"/>
                  <a:pt x="477" y="48"/>
                  <a:pt x="475" y="46"/>
                </a:cubicBezTo>
                <a:cubicBezTo>
                  <a:pt x="484" y="48"/>
                  <a:pt x="507" y="49"/>
                  <a:pt x="523" y="52"/>
                </a:cubicBezTo>
                <a:cubicBezTo>
                  <a:pt x="524" y="51"/>
                  <a:pt x="528" y="48"/>
                  <a:pt x="524" y="48"/>
                </a:cubicBezTo>
                <a:cubicBezTo>
                  <a:pt x="547" y="51"/>
                  <a:pt x="564" y="47"/>
                  <a:pt x="592" y="45"/>
                </a:cubicBezTo>
                <a:cubicBezTo>
                  <a:pt x="639" y="43"/>
                  <a:pt x="692" y="45"/>
                  <a:pt x="741" y="44"/>
                </a:cubicBezTo>
                <a:cubicBezTo>
                  <a:pt x="778" y="44"/>
                  <a:pt x="818" y="43"/>
                  <a:pt x="856" y="40"/>
                </a:cubicBezTo>
                <a:cubicBezTo>
                  <a:pt x="874" y="38"/>
                  <a:pt x="890" y="43"/>
                  <a:pt x="908" y="43"/>
                </a:cubicBezTo>
                <a:cubicBezTo>
                  <a:pt x="824" y="63"/>
                  <a:pt x="712" y="64"/>
                  <a:pt x="628" y="65"/>
                </a:cubicBezTo>
                <a:cubicBezTo>
                  <a:pt x="630" y="62"/>
                  <a:pt x="636" y="64"/>
                  <a:pt x="638" y="62"/>
                </a:cubicBezTo>
                <a:cubicBezTo>
                  <a:pt x="605" y="60"/>
                  <a:pt x="561" y="68"/>
                  <a:pt x="532" y="64"/>
                </a:cubicBezTo>
                <a:cubicBezTo>
                  <a:pt x="531" y="61"/>
                  <a:pt x="533" y="62"/>
                  <a:pt x="533" y="61"/>
                </a:cubicBezTo>
                <a:cubicBezTo>
                  <a:pt x="523" y="61"/>
                  <a:pt x="502" y="64"/>
                  <a:pt x="487" y="65"/>
                </a:cubicBezTo>
                <a:cubicBezTo>
                  <a:pt x="488" y="61"/>
                  <a:pt x="494" y="62"/>
                  <a:pt x="495" y="60"/>
                </a:cubicBezTo>
                <a:cubicBezTo>
                  <a:pt x="475" y="57"/>
                  <a:pt x="439" y="63"/>
                  <a:pt x="418" y="64"/>
                </a:cubicBezTo>
                <a:cubicBezTo>
                  <a:pt x="418" y="63"/>
                  <a:pt x="419" y="63"/>
                  <a:pt x="419" y="63"/>
                </a:cubicBezTo>
                <a:cubicBezTo>
                  <a:pt x="420" y="62"/>
                  <a:pt x="420" y="60"/>
                  <a:pt x="422" y="61"/>
                </a:cubicBezTo>
                <a:close/>
                <a:moveTo>
                  <a:pt x="371" y="62"/>
                </a:moveTo>
                <a:cubicBezTo>
                  <a:pt x="373" y="60"/>
                  <a:pt x="371" y="60"/>
                  <a:pt x="372" y="57"/>
                </a:cubicBezTo>
                <a:cubicBezTo>
                  <a:pt x="367" y="56"/>
                  <a:pt x="368" y="62"/>
                  <a:pt x="362" y="61"/>
                </a:cubicBezTo>
                <a:cubicBezTo>
                  <a:pt x="364" y="57"/>
                  <a:pt x="366" y="53"/>
                  <a:pt x="365" y="48"/>
                </a:cubicBezTo>
                <a:cubicBezTo>
                  <a:pt x="384" y="46"/>
                  <a:pt x="390" y="56"/>
                  <a:pt x="405" y="58"/>
                </a:cubicBezTo>
                <a:cubicBezTo>
                  <a:pt x="398" y="64"/>
                  <a:pt x="383" y="61"/>
                  <a:pt x="371" y="62"/>
                </a:cubicBezTo>
                <a:close/>
                <a:moveTo>
                  <a:pt x="1206" y="52"/>
                </a:moveTo>
                <a:cubicBezTo>
                  <a:pt x="1216" y="49"/>
                  <a:pt x="1230" y="52"/>
                  <a:pt x="1236" y="53"/>
                </a:cubicBezTo>
                <a:cubicBezTo>
                  <a:pt x="1231" y="55"/>
                  <a:pt x="1210" y="60"/>
                  <a:pt x="1206" y="52"/>
                </a:cubicBezTo>
                <a:close/>
                <a:moveTo>
                  <a:pt x="1251" y="48"/>
                </a:moveTo>
                <a:cubicBezTo>
                  <a:pt x="1261" y="37"/>
                  <a:pt x="1295" y="43"/>
                  <a:pt x="1314" y="44"/>
                </a:cubicBezTo>
                <a:cubicBezTo>
                  <a:pt x="1310" y="49"/>
                  <a:pt x="1305" y="48"/>
                  <a:pt x="1298" y="49"/>
                </a:cubicBezTo>
                <a:cubicBezTo>
                  <a:pt x="1290" y="41"/>
                  <a:pt x="1264" y="50"/>
                  <a:pt x="1251" y="48"/>
                </a:cubicBezTo>
                <a:close/>
                <a:moveTo>
                  <a:pt x="950" y="42"/>
                </a:moveTo>
                <a:cubicBezTo>
                  <a:pt x="956" y="39"/>
                  <a:pt x="973" y="42"/>
                  <a:pt x="980" y="42"/>
                </a:cubicBezTo>
                <a:cubicBezTo>
                  <a:pt x="973" y="54"/>
                  <a:pt x="960" y="41"/>
                  <a:pt x="950" y="42"/>
                </a:cubicBezTo>
                <a:close/>
                <a:moveTo>
                  <a:pt x="409" y="42"/>
                </a:moveTo>
                <a:cubicBezTo>
                  <a:pt x="409" y="45"/>
                  <a:pt x="404" y="43"/>
                  <a:pt x="402" y="43"/>
                </a:cubicBezTo>
                <a:cubicBezTo>
                  <a:pt x="404" y="41"/>
                  <a:pt x="405" y="43"/>
                  <a:pt x="409" y="42"/>
                </a:cubicBezTo>
                <a:close/>
                <a:moveTo>
                  <a:pt x="407" y="40"/>
                </a:moveTo>
                <a:cubicBezTo>
                  <a:pt x="408" y="38"/>
                  <a:pt x="411" y="39"/>
                  <a:pt x="412" y="38"/>
                </a:cubicBezTo>
                <a:cubicBezTo>
                  <a:pt x="408" y="36"/>
                  <a:pt x="401" y="36"/>
                  <a:pt x="399" y="32"/>
                </a:cubicBezTo>
                <a:cubicBezTo>
                  <a:pt x="410" y="32"/>
                  <a:pt x="428" y="33"/>
                  <a:pt x="441" y="34"/>
                </a:cubicBezTo>
                <a:cubicBezTo>
                  <a:pt x="433" y="40"/>
                  <a:pt x="419" y="39"/>
                  <a:pt x="407" y="40"/>
                </a:cubicBezTo>
                <a:close/>
                <a:moveTo>
                  <a:pt x="1260" y="27"/>
                </a:moveTo>
                <a:cubicBezTo>
                  <a:pt x="1269" y="28"/>
                  <a:pt x="1277" y="25"/>
                  <a:pt x="1283" y="28"/>
                </a:cubicBezTo>
                <a:cubicBezTo>
                  <a:pt x="1279" y="33"/>
                  <a:pt x="1265" y="33"/>
                  <a:pt x="1260"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5" name="文本框 4"/>
          <p:cNvSpPr txBox="1"/>
          <p:nvPr/>
        </p:nvSpPr>
        <p:spPr>
          <a:xfrm>
            <a:off x="216535" y="5087620"/>
            <a:ext cx="1177290" cy="521970"/>
          </a:xfrm>
          <a:prstGeom prst="rect">
            <a:avLst/>
          </a:prstGeom>
          <a:noFill/>
        </p:spPr>
        <p:txBody>
          <a:bodyPr wrap="square" rtlCol="0">
            <a:spAutoFit/>
          </a:bodyPr>
          <a:p>
            <a:r>
              <a:rPr lang="zh-CN" altLang="en-US" sz="2800" b="1">
                <a:solidFill>
                  <a:schemeClr val="bg1"/>
                </a:solidFill>
                <a:latin typeface="微软雅黑" panose="020B0503020204020204" pitchFamily="34" charset="-122"/>
                <a:ea typeface="微软雅黑" panose="020B0503020204020204" pitchFamily="34" charset="-122"/>
              </a:rPr>
              <a:t>分裂</a:t>
            </a:r>
            <a:endParaRPr lang="zh-CN" altLang="en-US" sz="28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dissolve">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2" grpId="0"/>
      <p:bldP spid="4" grpId="0" bldLvl="0" animBg="1"/>
      <p:bldP spid="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957244"/>
            <a:ext cx="1714512"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91624" y="943973"/>
            <a:ext cx="1005403"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衰落</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1" cstate="print">
            <a:clrChange>
              <a:clrFrom>
                <a:srgbClr val="FEFEFE"/>
              </a:clrFrom>
              <a:clrTo>
                <a:srgbClr val="FEFEFE">
                  <a:alpha val="0"/>
                </a:srgbClr>
              </a:clrTo>
            </a:clrChange>
          </a:blip>
          <a:stretch>
            <a:fillRect/>
          </a:stretch>
        </p:blipFill>
        <p:spPr>
          <a:xfrm>
            <a:off x="21888" y="885806"/>
            <a:ext cx="881365" cy="642941"/>
          </a:xfrm>
          <a:prstGeom prst="rect">
            <a:avLst/>
          </a:prstGeom>
        </p:spPr>
      </p:pic>
      <p:sp>
        <p:nvSpPr>
          <p:cNvPr id="23" name="矩形 22"/>
          <p:cNvSpPr/>
          <p:nvPr/>
        </p:nvSpPr>
        <p:spPr>
          <a:xfrm>
            <a:off x="3670935" y="885825"/>
            <a:ext cx="7306945" cy="1076325"/>
          </a:xfrm>
          <a:prstGeom prst="rect">
            <a:avLst/>
          </a:prstGeom>
        </p:spPr>
        <p:txBody>
          <a:bodyPr wrap="square">
            <a:spAutoFit/>
          </a:bodyPr>
          <a:lstStyle/>
          <a:p>
            <a:r>
              <a:rPr lang="en-US" sz="3200" dirty="0" smtClean="0">
                <a:solidFill>
                  <a:srgbClr val="C00000"/>
                </a:solidFill>
                <a:latin typeface="华文新魏" panose="02010800040101010101" pitchFamily="2" charset="-122"/>
                <a:ea typeface="华文新魏" panose="02010800040101010101" pitchFamily="2" charset="-122"/>
              </a:rPr>
              <a:t>476</a:t>
            </a:r>
            <a:r>
              <a:rPr lang="zh-CN" altLang="en-US" sz="3200" dirty="0" smtClean="0">
                <a:solidFill>
                  <a:srgbClr val="C00000"/>
                </a:solidFill>
                <a:latin typeface="华文新魏" panose="02010800040101010101" pitchFamily="2" charset="-122"/>
                <a:ea typeface="华文新魏" panose="02010800040101010101" pitchFamily="2" charset="-122"/>
              </a:rPr>
              <a:t>年</a:t>
            </a:r>
            <a:r>
              <a:rPr lang="zh-CN" altLang="en-US" sz="3200" dirty="0" smtClean="0">
                <a:latin typeface="华文新魏" panose="02010800040101010101" pitchFamily="2" charset="-122"/>
                <a:ea typeface="华文新魏" panose="02010800040101010101" pitchFamily="2" charset="-122"/>
              </a:rPr>
              <a:t>，西罗马帝国在</a:t>
            </a:r>
            <a:r>
              <a:rPr lang="zh-CN" altLang="en-US" sz="3200" dirty="0" smtClean="0">
                <a:solidFill>
                  <a:srgbClr val="C00000"/>
                </a:solidFill>
                <a:latin typeface="华文新魏" panose="02010800040101010101" pitchFamily="2" charset="-122"/>
                <a:ea typeface="华文新魏" panose="02010800040101010101" pitchFamily="2" charset="-122"/>
              </a:rPr>
              <a:t>日耳曼人</a:t>
            </a:r>
            <a:r>
              <a:rPr lang="zh-CN" altLang="en-US" sz="3200" dirty="0" smtClean="0">
                <a:latin typeface="华文新魏" panose="02010800040101010101" pitchFamily="2" charset="-122"/>
                <a:ea typeface="华文新魏" panose="02010800040101010101" pitchFamily="2" charset="-122"/>
              </a:rPr>
              <a:t>的打击下灭亡。</a:t>
            </a:r>
            <a:endParaRPr lang="zh-CN" altLang="en-US" sz="3200" dirty="0">
              <a:latin typeface="华文新魏" panose="02010800040101010101" pitchFamily="2" charset="-122"/>
              <a:ea typeface="华文新魏" panose="02010800040101010101" pitchFamily="2" charset="-122"/>
            </a:endParaRPr>
          </a:p>
        </p:txBody>
      </p:sp>
      <p:pic>
        <p:nvPicPr>
          <p:cNvPr id="31" name="图片 30"/>
          <p:cNvPicPr>
            <a:picLocks noChangeAspect="1"/>
          </p:cNvPicPr>
          <p:nvPr/>
        </p:nvPicPr>
        <p:blipFill rotWithShape="1">
          <a:blip r:embed="rId2" cstate="print">
            <a:extLst>
              <a:ext uri="{28A0092B-C50C-407E-A947-70E740481C1C}">
                <a14:useLocalDpi xmlns:a14="http://schemas.microsoft.com/office/drawing/2010/main" val="0"/>
              </a:ext>
            </a:extLst>
          </a:blip>
          <a:srcRect l="24814" r="13974" b="25049"/>
          <a:stretch>
            <a:fillRect/>
          </a:stretch>
        </p:blipFill>
        <p:spPr>
          <a:xfrm>
            <a:off x="20955" y="1827530"/>
            <a:ext cx="11240770" cy="5370830"/>
          </a:xfrm>
          <a:prstGeom prst="roundRect">
            <a:avLst>
              <a:gd name="adj" fmla="val 7037"/>
            </a:avLst>
          </a:prstGeom>
          <a:ln>
            <a:solidFill>
              <a:schemeClr val="bg2">
                <a:lumMod val="50000"/>
              </a:schemeClr>
            </a:solidFill>
          </a:ln>
          <a:effectLst>
            <a:outerShdw blurRad="292100" dist="139700" dir="2700000" algn="tl" rotWithShape="0">
              <a:srgbClr val="333333">
                <a:alpha val="65000"/>
              </a:srgbClr>
            </a:outerShdw>
          </a:effectLst>
        </p:spPr>
      </p:pic>
      <p:sp>
        <p:nvSpPr>
          <p:cNvPr id="33" name="矩形 32"/>
          <p:cNvSpPr/>
          <p:nvPr/>
        </p:nvSpPr>
        <p:spPr>
          <a:xfrm>
            <a:off x="8260715" y="1962150"/>
            <a:ext cx="3131185" cy="5507990"/>
          </a:xfrm>
          <a:prstGeom prst="rect">
            <a:avLst/>
          </a:prstGeom>
        </p:spPr>
        <p:txBody>
          <a:bodyPr wrap="square">
            <a:spAutoFit/>
          </a:bodyPr>
          <a:lstStyle/>
          <a:p>
            <a:r>
              <a:rPr lang="zh-CN" altLang="en-US" sz="2800" dirty="0" smtClean="0">
                <a:latin typeface="华文新魏" panose="02010800040101010101" pitchFamily="2" charset="-122"/>
                <a:ea typeface="华文新魏" panose="02010800040101010101" pitchFamily="2" charset="-122"/>
              </a:rPr>
              <a:t>西罗马经受连年战乱后，生产停滞，后继乏力。</a:t>
            </a:r>
            <a:r>
              <a:rPr lang="en-US" altLang="zh-CN" sz="2800" dirty="0" smtClean="0">
                <a:latin typeface="华文新魏" panose="02010800040101010101" pitchFamily="2" charset="-122"/>
                <a:ea typeface="华文新魏" panose="02010800040101010101" pitchFamily="2" charset="-122"/>
              </a:rPr>
              <a:t>476</a:t>
            </a:r>
            <a:r>
              <a:rPr lang="zh-CN" altLang="en-US" sz="2800" dirty="0" smtClean="0">
                <a:latin typeface="华文新魏" panose="02010800040101010101" pitchFamily="2" charset="-122"/>
                <a:ea typeface="华文新魏" panose="02010800040101010101" pitchFamily="2" charset="-122"/>
              </a:rPr>
              <a:t>年，日耳曼人废黜了西罗马末代皇帝，西罗马帝国灭亡。罗马废墟迎来新主人，新建国家都采用自己的制度，</a:t>
            </a:r>
            <a:r>
              <a:rPr lang="zh-CN" altLang="en-US" sz="3200" b="1" dirty="0" smtClean="0">
                <a:solidFill>
                  <a:srgbClr val="FF0000"/>
                </a:solidFill>
                <a:latin typeface="华文新魏" panose="02010800040101010101" pitchFamily="2" charset="-122"/>
                <a:ea typeface="华文新魏" panose="02010800040101010101" pitchFamily="2" charset="-122"/>
              </a:rPr>
              <a:t>标志着西欧奴隶制社会的结束，开始进入封建社会</a:t>
            </a:r>
            <a:r>
              <a:rPr lang="zh-CN" altLang="en-US" sz="2800" dirty="0" smtClean="0">
                <a:latin typeface="华文新魏" panose="02010800040101010101" pitchFamily="2" charset="-122"/>
                <a:ea typeface="华文新魏" panose="02010800040101010101" pitchFamily="2" charset="-122"/>
              </a:rPr>
              <a:t>。</a:t>
            </a:r>
            <a:endParaRPr lang="zh-CN" altLang="en-US" sz="2800" dirty="0" smtClean="0">
              <a:latin typeface="华文新魏" panose="02010800040101010101" pitchFamily="2" charset="-122"/>
              <a:ea typeface="华文新魏" panose="02010800040101010101" pitchFamily="2" charset="-122"/>
            </a:endParaRPr>
          </a:p>
        </p:txBody>
      </p:sp>
      <p:pic>
        <p:nvPicPr>
          <p:cNvPr id="36" name="图片 35" descr="5512448359.jpg"/>
          <p:cNvPicPr>
            <a:picLocks noChangeAspect="1"/>
          </p:cNvPicPr>
          <p:nvPr/>
        </p:nvPicPr>
        <p:blipFill>
          <a:blip r:embed="rId3" cstate="print"/>
          <a:srcRect r="51887"/>
          <a:stretch>
            <a:fillRect/>
          </a:stretch>
        </p:blipFill>
        <p:spPr>
          <a:xfrm>
            <a:off x="1260475" y="1828165"/>
            <a:ext cx="7000240" cy="5415915"/>
          </a:xfrm>
          <a:prstGeom prst="rect">
            <a:avLst/>
          </a:prstGeom>
        </p:spPr>
      </p:pic>
      <p:grpSp>
        <p:nvGrpSpPr>
          <p:cNvPr id="39" name="组合 67"/>
          <p:cNvGrpSpPr/>
          <p:nvPr/>
        </p:nvGrpSpPr>
        <p:grpSpPr>
          <a:xfrm>
            <a:off x="432783" y="2921645"/>
            <a:ext cx="773522" cy="737018"/>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41" name="椭圆 4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45" name="TextBox 51"/>
          <p:cNvSpPr txBox="1"/>
          <p:nvPr/>
        </p:nvSpPr>
        <p:spPr>
          <a:xfrm>
            <a:off x="509642" y="3006308"/>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帝</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46" name="组合 32"/>
          <p:cNvGrpSpPr/>
          <p:nvPr/>
        </p:nvGrpSpPr>
        <p:grpSpPr>
          <a:xfrm>
            <a:off x="426024" y="3688085"/>
            <a:ext cx="773522" cy="737018"/>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48" name="椭圆 4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0" name="TextBox 51"/>
          <p:cNvSpPr txBox="1"/>
          <p:nvPr/>
        </p:nvSpPr>
        <p:spPr>
          <a:xfrm>
            <a:off x="507963" y="3810848"/>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国</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51" name="组合 67"/>
          <p:cNvGrpSpPr/>
          <p:nvPr/>
        </p:nvGrpSpPr>
        <p:grpSpPr>
          <a:xfrm>
            <a:off x="432783" y="4462801"/>
            <a:ext cx="773522" cy="737018"/>
            <a:chOff x="304800" y="673100"/>
            <a:chExt cx="4000500" cy="4000500"/>
          </a:xfrm>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3" name="椭圆 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4" name="TextBox 51"/>
          <p:cNvSpPr txBox="1"/>
          <p:nvPr/>
        </p:nvSpPr>
        <p:spPr>
          <a:xfrm>
            <a:off x="509642" y="4547464"/>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解</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55" name="组合 67"/>
          <p:cNvGrpSpPr/>
          <p:nvPr/>
        </p:nvGrpSpPr>
        <p:grpSpPr>
          <a:xfrm>
            <a:off x="438204" y="5292324"/>
            <a:ext cx="773522" cy="737018"/>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7" name="椭圆 5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8" name="TextBox 51"/>
          <p:cNvSpPr txBox="1"/>
          <p:nvPr/>
        </p:nvSpPr>
        <p:spPr>
          <a:xfrm>
            <a:off x="515063" y="5376987"/>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体</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29" name="组合 28"/>
          <p:cNvGrpSpPr/>
          <p:nvPr/>
        </p:nvGrpSpPr>
        <p:grpSpPr>
          <a:xfrm>
            <a:off x="0" y="-71958"/>
            <a:ext cx="11593685" cy="749301"/>
            <a:chOff x="0" y="-71958"/>
            <a:chExt cx="11593685" cy="749301"/>
          </a:xfrm>
        </p:grpSpPr>
        <p:grpSp>
          <p:nvGrpSpPr>
            <p:cNvPr id="32" name="组合 29"/>
            <p:cNvGrpSpPr/>
            <p:nvPr/>
          </p:nvGrpSpPr>
          <p:grpSpPr>
            <a:xfrm>
              <a:off x="0" y="-71958"/>
              <a:ext cx="11522075" cy="749301"/>
              <a:chOff x="0" y="-71958"/>
              <a:chExt cx="11522075" cy="749301"/>
            </a:xfrm>
          </p:grpSpPr>
          <p:sp>
            <p:nvSpPr>
              <p:cNvPr id="35"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42" name="组合 24"/>
              <p:cNvGrpSpPr/>
              <p:nvPr/>
            </p:nvGrpSpPr>
            <p:grpSpPr bwMode="auto">
              <a:xfrm flipH="1">
                <a:off x="8147685" y="-71958"/>
                <a:ext cx="3369310" cy="727095"/>
                <a:chOff x="0" y="-7848"/>
                <a:chExt cx="1378151" cy="642547"/>
              </a:xfrm>
              <a:solidFill>
                <a:srgbClr val="FCE7B4"/>
              </a:solidFill>
            </p:grpSpPr>
            <p:sp>
              <p:nvSpPr>
                <p:cNvPr id="59" name="直角三角形 58"/>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60" name="矩形 59"/>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43"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44" name="图片 43" descr="QQ截图20180117154059.png"/>
              <p:cNvPicPr>
                <a:picLocks noChangeAspect="1"/>
              </p:cNvPicPr>
              <p:nvPr/>
            </p:nvPicPr>
            <p:blipFill>
              <a:blip r:embed="rId4"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9" name="对角圆角矩形 48"/>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sp>
        <p:nvSpPr>
          <p:cNvPr id="2" name="Freeform 1066"/>
          <p:cNvSpPr>
            <a:spLocks noEditPoints="1"/>
          </p:cNvSpPr>
          <p:nvPr/>
        </p:nvSpPr>
        <p:spPr bwMode="auto">
          <a:xfrm flipH="1" flipV="1">
            <a:off x="1741765" y="885813"/>
            <a:ext cx="1928826" cy="666772"/>
          </a:xfrm>
          <a:custGeom>
            <a:avLst/>
            <a:gdLst>
              <a:gd name="T0" fmla="*/ 1145 w 1878"/>
              <a:gd name="T1" fmla="*/ 212 h 232"/>
              <a:gd name="T2" fmla="*/ 1171 w 1878"/>
              <a:gd name="T3" fmla="*/ 209 h 232"/>
              <a:gd name="T4" fmla="*/ 1612 w 1878"/>
              <a:gd name="T5" fmla="*/ 217 h 232"/>
              <a:gd name="T6" fmla="*/ 1840 w 1878"/>
              <a:gd name="T7" fmla="*/ 166 h 232"/>
              <a:gd name="T8" fmla="*/ 1836 w 1878"/>
              <a:gd name="T9" fmla="*/ 137 h 232"/>
              <a:gd name="T10" fmla="*/ 1839 w 1878"/>
              <a:gd name="T11" fmla="*/ 114 h 232"/>
              <a:gd name="T12" fmla="*/ 1818 w 1878"/>
              <a:gd name="T13" fmla="*/ 20 h 232"/>
              <a:gd name="T14" fmla="*/ 1388 w 1878"/>
              <a:gd name="T15" fmla="*/ 29 h 232"/>
              <a:gd name="T16" fmla="*/ 1047 w 1878"/>
              <a:gd name="T17" fmla="*/ 19 h 232"/>
              <a:gd name="T18" fmla="*/ 720 w 1878"/>
              <a:gd name="T19" fmla="*/ 36 h 232"/>
              <a:gd name="T20" fmla="*/ 496 w 1878"/>
              <a:gd name="T21" fmla="*/ 41 h 232"/>
              <a:gd name="T22" fmla="*/ 323 w 1878"/>
              <a:gd name="T23" fmla="*/ 34 h 232"/>
              <a:gd name="T24" fmla="*/ 231 w 1878"/>
              <a:gd name="T25" fmla="*/ 41 h 232"/>
              <a:gd name="T26" fmla="*/ 200 w 1878"/>
              <a:gd name="T27" fmla="*/ 65 h 232"/>
              <a:gd name="T28" fmla="*/ 255 w 1878"/>
              <a:gd name="T29" fmla="*/ 78 h 232"/>
              <a:gd name="T30" fmla="*/ 195 w 1878"/>
              <a:gd name="T31" fmla="*/ 96 h 232"/>
              <a:gd name="T32" fmla="*/ 212 w 1878"/>
              <a:gd name="T33" fmla="*/ 109 h 232"/>
              <a:gd name="T34" fmla="*/ 143 w 1878"/>
              <a:gd name="T35" fmla="*/ 125 h 232"/>
              <a:gd name="T36" fmla="*/ 182 w 1878"/>
              <a:gd name="T37" fmla="*/ 129 h 232"/>
              <a:gd name="T38" fmla="*/ 164 w 1878"/>
              <a:gd name="T39" fmla="*/ 133 h 232"/>
              <a:gd name="T40" fmla="*/ 53 w 1878"/>
              <a:gd name="T41" fmla="*/ 129 h 232"/>
              <a:gd name="T42" fmla="*/ 58 w 1878"/>
              <a:gd name="T43" fmla="*/ 143 h 232"/>
              <a:gd name="T44" fmla="*/ 126 w 1878"/>
              <a:gd name="T45" fmla="*/ 150 h 232"/>
              <a:gd name="T46" fmla="*/ 109 w 1878"/>
              <a:gd name="T47" fmla="*/ 156 h 232"/>
              <a:gd name="T48" fmla="*/ 26 w 1878"/>
              <a:gd name="T49" fmla="*/ 165 h 232"/>
              <a:gd name="T50" fmla="*/ 160 w 1878"/>
              <a:gd name="T51" fmla="*/ 185 h 232"/>
              <a:gd name="T52" fmla="*/ 12 w 1878"/>
              <a:gd name="T53" fmla="*/ 191 h 232"/>
              <a:gd name="T54" fmla="*/ 82 w 1878"/>
              <a:gd name="T55" fmla="*/ 197 h 232"/>
              <a:gd name="T56" fmla="*/ 342 w 1878"/>
              <a:gd name="T57" fmla="*/ 214 h 232"/>
              <a:gd name="T58" fmla="*/ 414 w 1878"/>
              <a:gd name="T59" fmla="*/ 231 h 232"/>
              <a:gd name="T60" fmla="*/ 883 w 1878"/>
              <a:gd name="T61" fmla="*/ 211 h 232"/>
              <a:gd name="T62" fmla="*/ 941 w 1878"/>
              <a:gd name="T63" fmla="*/ 217 h 232"/>
              <a:gd name="T64" fmla="*/ 953 w 1878"/>
              <a:gd name="T65" fmla="*/ 210 h 232"/>
              <a:gd name="T66" fmla="*/ 1053 w 1878"/>
              <a:gd name="T67" fmla="*/ 206 h 232"/>
              <a:gd name="T68" fmla="*/ 531 w 1878"/>
              <a:gd name="T69" fmla="*/ 207 h 232"/>
              <a:gd name="T70" fmla="*/ 325 w 1878"/>
              <a:gd name="T71" fmla="*/ 207 h 232"/>
              <a:gd name="T72" fmla="*/ 138 w 1878"/>
              <a:gd name="T73" fmla="*/ 198 h 232"/>
              <a:gd name="T74" fmla="*/ 499 w 1878"/>
              <a:gd name="T75" fmla="*/ 192 h 232"/>
              <a:gd name="T76" fmla="*/ 277 w 1878"/>
              <a:gd name="T77" fmla="*/ 191 h 232"/>
              <a:gd name="T78" fmla="*/ 252 w 1878"/>
              <a:gd name="T79" fmla="*/ 193 h 232"/>
              <a:gd name="T80" fmla="*/ 209 w 1878"/>
              <a:gd name="T81" fmla="*/ 191 h 232"/>
              <a:gd name="T82" fmla="*/ 192 w 1878"/>
              <a:gd name="T83" fmla="*/ 187 h 232"/>
              <a:gd name="T84" fmla="*/ 104 w 1878"/>
              <a:gd name="T85" fmla="*/ 147 h 232"/>
              <a:gd name="T86" fmla="*/ 72 w 1878"/>
              <a:gd name="T87" fmla="*/ 145 h 232"/>
              <a:gd name="T88" fmla="*/ 498 w 1878"/>
              <a:gd name="T89" fmla="*/ 91 h 232"/>
              <a:gd name="T90" fmla="*/ 537 w 1878"/>
              <a:gd name="T91" fmla="*/ 87 h 232"/>
              <a:gd name="T92" fmla="*/ 526 w 1878"/>
              <a:gd name="T93" fmla="*/ 87 h 232"/>
              <a:gd name="T94" fmla="*/ 340 w 1878"/>
              <a:gd name="T95" fmla="*/ 84 h 232"/>
              <a:gd name="T96" fmla="*/ 560 w 1878"/>
              <a:gd name="T97" fmla="*/ 68 h 232"/>
              <a:gd name="T98" fmla="*/ 626 w 1878"/>
              <a:gd name="T99" fmla="*/ 74 h 232"/>
              <a:gd name="T100" fmla="*/ 648 w 1878"/>
              <a:gd name="T101" fmla="*/ 82 h 232"/>
              <a:gd name="T102" fmla="*/ 309 w 1878"/>
              <a:gd name="T103" fmla="*/ 78 h 232"/>
              <a:gd name="T104" fmla="*/ 589 w 1878"/>
              <a:gd name="T105" fmla="*/ 71 h 232"/>
              <a:gd name="T106" fmla="*/ 409 w 1878"/>
              <a:gd name="T107" fmla="*/ 58 h 232"/>
              <a:gd name="T108" fmla="*/ 475 w 1878"/>
              <a:gd name="T109" fmla="*/ 46 h 232"/>
              <a:gd name="T110" fmla="*/ 856 w 1878"/>
              <a:gd name="T111" fmla="*/ 40 h 232"/>
              <a:gd name="T112" fmla="*/ 533 w 1878"/>
              <a:gd name="T113" fmla="*/ 61 h 232"/>
              <a:gd name="T114" fmla="*/ 422 w 1878"/>
              <a:gd name="T115" fmla="*/ 61 h 232"/>
              <a:gd name="T116" fmla="*/ 405 w 1878"/>
              <a:gd name="T117" fmla="*/ 58 h 232"/>
              <a:gd name="T118" fmla="*/ 1251 w 1878"/>
              <a:gd name="T119" fmla="*/ 48 h 232"/>
              <a:gd name="T120" fmla="*/ 980 w 1878"/>
              <a:gd name="T121" fmla="*/ 42 h 232"/>
              <a:gd name="T122" fmla="*/ 407 w 1878"/>
              <a:gd name="T123" fmla="*/ 40 h 232"/>
              <a:gd name="T124" fmla="*/ 1260 w 1878"/>
              <a:gd name="T125" fmla="*/ 2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8" h="232">
                <a:moveTo>
                  <a:pt x="950" y="216"/>
                </a:moveTo>
                <a:cubicBezTo>
                  <a:pt x="980" y="219"/>
                  <a:pt x="1005" y="219"/>
                  <a:pt x="1038" y="216"/>
                </a:cubicBezTo>
                <a:cubicBezTo>
                  <a:pt x="1036" y="211"/>
                  <a:pt x="1045" y="211"/>
                  <a:pt x="1047" y="215"/>
                </a:cubicBezTo>
                <a:cubicBezTo>
                  <a:pt x="1054" y="214"/>
                  <a:pt x="1064" y="216"/>
                  <a:pt x="1070" y="217"/>
                </a:cubicBezTo>
                <a:cubicBezTo>
                  <a:pt x="1096" y="221"/>
                  <a:pt x="1122" y="215"/>
                  <a:pt x="1145" y="212"/>
                </a:cubicBezTo>
                <a:cubicBezTo>
                  <a:pt x="1150" y="212"/>
                  <a:pt x="1156" y="215"/>
                  <a:pt x="1159" y="209"/>
                </a:cubicBezTo>
                <a:cubicBezTo>
                  <a:pt x="1155" y="211"/>
                  <a:pt x="1147" y="213"/>
                  <a:pt x="1145" y="209"/>
                </a:cubicBezTo>
                <a:cubicBezTo>
                  <a:pt x="1149" y="202"/>
                  <a:pt x="1168" y="200"/>
                  <a:pt x="1176" y="206"/>
                </a:cubicBezTo>
                <a:cubicBezTo>
                  <a:pt x="1172" y="206"/>
                  <a:pt x="1165" y="204"/>
                  <a:pt x="1164" y="208"/>
                </a:cubicBezTo>
                <a:cubicBezTo>
                  <a:pt x="1167" y="207"/>
                  <a:pt x="1170" y="207"/>
                  <a:pt x="1171" y="209"/>
                </a:cubicBezTo>
                <a:cubicBezTo>
                  <a:pt x="1168" y="211"/>
                  <a:pt x="1162" y="209"/>
                  <a:pt x="1160" y="212"/>
                </a:cubicBezTo>
                <a:cubicBezTo>
                  <a:pt x="1213" y="215"/>
                  <a:pt x="1266" y="211"/>
                  <a:pt x="1320" y="208"/>
                </a:cubicBezTo>
                <a:cubicBezTo>
                  <a:pt x="1296" y="204"/>
                  <a:pt x="1273" y="211"/>
                  <a:pt x="1250" y="203"/>
                </a:cubicBezTo>
                <a:cubicBezTo>
                  <a:pt x="1307" y="203"/>
                  <a:pt x="1372" y="200"/>
                  <a:pt x="1433" y="209"/>
                </a:cubicBezTo>
                <a:cubicBezTo>
                  <a:pt x="1485" y="218"/>
                  <a:pt x="1554" y="213"/>
                  <a:pt x="1612" y="217"/>
                </a:cubicBezTo>
                <a:cubicBezTo>
                  <a:pt x="1614" y="217"/>
                  <a:pt x="1616" y="218"/>
                  <a:pt x="1617" y="218"/>
                </a:cubicBezTo>
                <a:cubicBezTo>
                  <a:pt x="1680" y="215"/>
                  <a:pt x="1735" y="217"/>
                  <a:pt x="1786" y="212"/>
                </a:cubicBezTo>
                <a:cubicBezTo>
                  <a:pt x="1799" y="211"/>
                  <a:pt x="1836" y="211"/>
                  <a:pt x="1838" y="196"/>
                </a:cubicBezTo>
                <a:cubicBezTo>
                  <a:pt x="1840" y="184"/>
                  <a:pt x="1827" y="186"/>
                  <a:pt x="1826" y="175"/>
                </a:cubicBezTo>
                <a:cubicBezTo>
                  <a:pt x="1828" y="169"/>
                  <a:pt x="1837" y="171"/>
                  <a:pt x="1840" y="166"/>
                </a:cubicBezTo>
                <a:cubicBezTo>
                  <a:pt x="1838" y="167"/>
                  <a:pt x="1835" y="167"/>
                  <a:pt x="1833" y="165"/>
                </a:cubicBezTo>
                <a:cubicBezTo>
                  <a:pt x="1836" y="165"/>
                  <a:pt x="1837" y="164"/>
                  <a:pt x="1837" y="161"/>
                </a:cubicBezTo>
                <a:cubicBezTo>
                  <a:pt x="1835" y="158"/>
                  <a:pt x="1835" y="159"/>
                  <a:pt x="1833" y="153"/>
                </a:cubicBezTo>
                <a:cubicBezTo>
                  <a:pt x="1835" y="151"/>
                  <a:pt x="1840" y="152"/>
                  <a:pt x="1840" y="148"/>
                </a:cubicBezTo>
                <a:cubicBezTo>
                  <a:pt x="1842" y="142"/>
                  <a:pt x="1835" y="140"/>
                  <a:pt x="1836" y="137"/>
                </a:cubicBezTo>
                <a:cubicBezTo>
                  <a:pt x="1840" y="138"/>
                  <a:pt x="1843" y="137"/>
                  <a:pt x="1844" y="136"/>
                </a:cubicBezTo>
                <a:cubicBezTo>
                  <a:pt x="1841" y="136"/>
                  <a:pt x="1836" y="136"/>
                  <a:pt x="1835" y="134"/>
                </a:cubicBezTo>
                <a:cubicBezTo>
                  <a:pt x="1837" y="133"/>
                  <a:pt x="1834" y="127"/>
                  <a:pt x="1836" y="127"/>
                </a:cubicBezTo>
                <a:cubicBezTo>
                  <a:pt x="1838" y="124"/>
                  <a:pt x="1840" y="129"/>
                  <a:pt x="1841" y="127"/>
                </a:cubicBezTo>
                <a:cubicBezTo>
                  <a:pt x="1836" y="127"/>
                  <a:pt x="1833" y="115"/>
                  <a:pt x="1839" y="114"/>
                </a:cubicBezTo>
                <a:cubicBezTo>
                  <a:pt x="1841" y="117"/>
                  <a:pt x="1841" y="118"/>
                  <a:pt x="1846" y="118"/>
                </a:cubicBezTo>
                <a:cubicBezTo>
                  <a:pt x="1849" y="113"/>
                  <a:pt x="1844" y="113"/>
                  <a:pt x="1844" y="109"/>
                </a:cubicBezTo>
                <a:cubicBezTo>
                  <a:pt x="1851" y="102"/>
                  <a:pt x="1846" y="91"/>
                  <a:pt x="1849" y="80"/>
                </a:cubicBezTo>
                <a:cubicBezTo>
                  <a:pt x="1878" y="56"/>
                  <a:pt x="1836" y="32"/>
                  <a:pt x="1820" y="16"/>
                </a:cubicBezTo>
                <a:cubicBezTo>
                  <a:pt x="1818" y="16"/>
                  <a:pt x="1821" y="20"/>
                  <a:pt x="1818" y="20"/>
                </a:cubicBezTo>
                <a:cubicBezTo>
                  <a:pt x="1774" y="16"/>
                  <a:pt x="1732" y="20"/>
                  <a:pt x="1690" y="20"/>
                </a:cubicBezTo>
                <a:cubicBezTo>
                  <a:pt x="1648" y="21"/>
                  <a:pt x="1607" y="19"/>
                  <a:pt x="1566" y="17"/>
                </a:cubicBezTo>
                <a:cubicBezTo>
                  <a:pt x="1558" y="17"/>
                  <a:pt x="1549" y="17"/>
                  <a:pt x="1540" y="17"/>
                </a:cubicBezTo>
                <a:cubicBezTo>
                  <a:pt x="1498" y="22"/>
                  <a:pt x="1443" y="22"/>
                  <a:pt x="1396" y="26"/>
                </a:cubicBezTo>
                <a:cubicBezTo>
                  <a:pt x="1394" y="28"/>
                  <a:pt x="1392" y="29"/>
                  <a:pt x="1388" y="29"/>
                </a:cubicBezTo>
                <a:cubicBezTo>
                  <a:pt x="1354" y="6"/>
                  <a:pt x="1300" y="32"/>
                  <a:pt x="1252" y="23"/>
                </a:cubicBezTo>
                <a:cubicBezTo>
                  <a:pt x="1229" y="0"/>
                  <a:pt x="1194" y="33"/>
                  <a:pt x="1162" y="21"/>
                </a:cubicBezTo>
                <a:cubicBezTo>
                  <a:pt x="1159" y="20"/>
                  <a:pt x="1157" y="15"/>
                  <a:pt x="1153" y="15"/>
                </a:cubicBezTo>
                <a:cubicBezTo>
                  <a:pt x="1138" y="12"/>
                  <a:pt x="1123" y="23"/>
                  <a:pt x="1107" y="21"/>
                </a:cubicBezTo>
                <a:cubicBezTo>
                  <a:pt x="1087" y="10"/>
                  <a:pt x="1064" y="17"/>
                  <a:pt x="1047" y="19"/>
                </a:cubicBezTo>
                <a:cubicBezTo>
                  <a:pt x="1032" y="21"/>
                  <a:pt x="1022" y="18"/>
                  <a:pt x="1009" y="15"/>
                </a:cubicBezTo>
                <a:cubicBezTo>
                  <a:pt x="983" y="7"/>
                  <a:pt x="954" y="28"/>
                  <a:pt x="921" y="21"/>
                </a:cubicBezTo>
                <a:cubicBezTo>
                  <a:pt x="917" y="20"/>
                  <a:pt x="915" y="16"/>
                  <a:pt x="911" y="15"/>
                </a:cubicBezTo>
                <a:cubicBezTo>
                  <a:pt x="842" y="26"/>
                  <a:pt x="779" y="31"/>
                  <a:pt x="720" y="34"/>
                </a:cubicBezTo>
                <a:cubicBezTo>
                  <a:pt x="721" y="34"/>
                  <a:pt x="721" y="35"/>
                  <a:pt x="720" y="36"/>
                </a:cubicBezTo>
                <a:cubicBezTo>
                  <a:pt x="662" y="41"/>
                  <a:pt x="607" y="33"/>
                  <a:pt x="540" y="41"/>
                </a:cubicBezTo>
                <a:cubicBezTo>
                  <a:pt x="550" y="44"/>
                  <a:pt x="557" y="40"/>
                  <a:pt x="565" y="44"/>
                </a:cubicBezTo>
                <a:cubicBezTo>
                  <a:pt x="541" y="45"/>
                  <a:pt x="508" y="48"/>
                  <a:pt x="488" y="43"/>
                </a:cubicBezTo>
                <a:cubicBezTo>
                  <a:pt x="493" y="42"/>
                  <a:pt x="497" y="43"/>
                  <a:pt x="500" y="42"/>
                </a:cubicBezTo>
                <a:cubicBezTo>
                  <a:pt x="499" y="40"/>
                  <a:pt x="497" y="41"/>
                  <a:pt x="496" y="41"/>
                </a:cubicBezTo>
                <a:cubicBezTo>
                  <a:pt x="496" y="38"/>
                  <a:pt x="501" y="41"/>
                  <a:pt x="500" y="38"/>
                </a:cubicBezTo>
                <a:cubicBezTo>
                  <a:pt x="470" y="33"/>
                  <a:pt x="437" y="27"/>
                  <a:pt x="397" y="29"/>
                </a:cubicBezTo>
                <a:cubicBezTo>
                  <a:pt x="396" y="26"/>
                  <a:pt x="394" y="23"/>
                  <a:pt x="392" y="21"/>
                </a:cubicBezTo>
                <a:cubicBezTo>
                  <a:pt x="354" y="16"/>
                  <a:pt x="312" y="27"/>
                  <a:pt x="276" y="31"/>
                </a:cubicBezTo>
                <a:cubicBezTo>
                  <a:pt x="292" y="32"/>
                  <a:pt x="308" y="27"/>
                  <a:pt x="323" y="34"/>
                </a:cubicBezTo>
                <a:cubicBezTo>
                  <a:pt x="316" y="39"/>
                  <a:pt x="307" y="36"/>
                  <a:pt x="297" y="36"/>
                </a:cubicBezTo>
                <a:cubicBezTo>
                  <a:pt x="298" y="36"/>
                  <a:pt x="299" y="35"/>
                  <a:pt x="299" y="34"/>
                </a:cubicBezTo>
                <a:cubicBezTo>
                  <a:pt x="295" y="36"/>
                  <a:pt x="286" y="32"/>
                  <a:pt x="282" y="36"/>
                </a:cubicBezTo>
                <a:cubicBezTo>
                  <a:pt x="284" y="36"/>
                  <a:pt x="287" y="35"/>
                  <a:pt x="287" y="37"/>
                </a:cubicBezTo>
                <a:cubicBezTo>
                  <a:pt x="271" y="38"/>
                  <a:pt x="251" y="35"/>
                  <a:pt x="231" y="41"/>
                </a:cubicBezTo>
                <a:cubicBezTo>
                  <a:pt x="247" y="42"/>
                  <a:pt x="261" y="41"/>
                  <a:pt x="278" y="41"/>
                </a:cubicBezTo>
                <a:cubicBezTo>
                  <a:pt x="269" y="46"/>
                  <a:pt x="261" y="40"/>
                  <a:pt x="255" y="47"/>
                </a:cubicBezTo>
                <a:cubicBezTo>
                  <a:pt x="284" y="45"/>
                  <a:pt x="313" y="43"/>
                  <a:pt x="335" y="49"/>
                </a:cubicBezTo>
                <a:cubicBezTo>
                  <a:pt x="313" y="64"/>
                  <a:pt x="264" y="54"/>
                  <a:pt x="237" y="64"/>
                </a:cubicBezTo>
                <a:cubicBezTo>
                  <a:pt x="229" y="63"/>
                  <a:pt x="213" y="61"/>
                  <a:pt x="200" y="65"/>
                </a:cubicBezTo>
                <a:cubicBezTo>
                  <a:pt x="171" y="72"/>
                  <a:pt x="129" y="70"/>
                  <a:pt x="97" y="77"/>
                </a:cubicBezTo>
                <a:cubicBezTo>
                  <a:pt x="141" y="78"/>
                  <a:pt x="204" y="65"/>
                  <a:pt x="251" y="74"/>
                </a:cubicBezTo>
                <a:cubicBezTo>
                  <a:pt x="255" y="75"/>
                  <a:pt x="262" y="72"/>
                  <a:pt x="266" y="79"/>
                </a:cubicBezTo>
                <a:cubicBezTo>
                  <a:pt x="262" y="81"/>
                  <a:pt x="261" y="80"/>
                  <a:pt x="256" y="81"/>
                </a:cubicBezTo>
                <a:cubicBezTo>
                  <a:pt x="256" y="80"/>
                  <a:pt x="258" y="77"/>
                  <a:pt x="255" y="78"/>
                </a:cubicBezTo>
                <a:cubicBezTo>
                  <a:pt x="242" y="85"/>
                  <a:pt x="223" y="83"/>
                  <a:pt x="205" y="85"/>
                </a:cubicBezTo>
                <a:cubicBezTo>
                  <a:pt x="213" y="91"/>
                  <a:pt x="231" y="86"/>
                  <a:pt x="243" y="88"/>
                </a:cubicBezTo>
                <a:cubicBezTo>
                  <a:pt x="243" y="89"/>
                  <a:pt x="242" y="88"/>
                  <a:pt x="242" y="89"/>
                </a:cubicBezTo>
                <a:cubicBezTo>
                  <a:pt x="249" y="88"/>
                  <a:pt x="272" y="87"/>
                  <a:pt x="280" y="90"/>
                </a:cubicBezTo>
                <a:cubicBezTo>
                  <a:pt x="251" y="94"/>
                  <a:pt x="214" y="90"/>
                  <a:pt x="195" y="96"/>
                </a:cubicBezTo>
                <a:cubicBezTo>
                  <a:pt x="211" y="97"/>
                  <a:pt x="222" y="94"/>
                  <a:pt x="231" y="96"/>
                </a:cubicBezTo>
                <a:cubicBezTo>
                  <a:pt x="185" y="104"/>
                  <a:pt x="142" y="99"/>
                  <a:pt x="96" y="106"/>
                </a:cubicBezTo>
                <a:cubicBezTo>
                  <a:pt x="145" y="107"/>
                  <a:pt x="180" y="101"/>
                  <a:pt x="227" y="104"/>
                </a:cubicBezTo>
                <a:cubicBezTo>
                  <a:pt x="220" y="107"/>
                  <a:pt x="203" y="104"/>
                  <a:pt x="201" y="107"/>
                </a:cubicBezTo>
                <a:cubicBezTo>
                  <a:pt x="199" y="108"/>
                  <a:pt x="210" y="105"/>
                  <a:pt x="212" y="109"/>
                </a:cubicBezTo>
                <a:cubicBezTo>
                  <a:pt x="180" y="117"/>
                  <a:pt x="128" y="110"/>
                  <a:pt x="100" y="117"/>
                </a:cubicBezTo>
                <a:cubicBezTo>
                  <a:pt x="85" y="117"/>
                  <a:pt x="82" y="120"/>
                  <a:pt x="70" y="119"/>
                </a:cubicBezTo>
                <a:cubicBezTo>
                  <a:pt x="71" y="119"/>
                  <a:pt x="73" y="119"/>
                  <a:pt x="73" y="118"/>
                </a:cubicBezTo>
                <a:cubicBezTo>
                  <a:pt x="66" y="119"/>
                  <a:pt x="52" y="120"/>
                  <a:pt x="47" y="123"/>
                </a:cubicBezTo>
                <a:cubicBezTo>
                  <a:pt x="76" y="122"/>
                  <a:pt x="113" y="119"/>
                  <a:pt x="143" y="125"/>
                </a:cubicBezTo>
                <a:cubicBezTo>
                  <a:pt x="143" y="128"/>
                  <a:pt x="136" y="126"/>
                  <a:pt x="139" y="129"/>
                </a:cubicBezTo>
                <a:cubicBezTo>
                  <a:pt x="141" y="130"/>
                  <a:pt x="149" y="130"/>
                  <a:pt x="151" y="129"/>
                </a:cubicBezTo>
                <a:cubicBezTo>
                  <a:pt x="150" y="128"/>
                  <a:pt x="145" y="130"/>
                  <a:pt x="146" y="127"/>
                </a:cubicBezTo>
                <a:cubicBezTo>
                  <a:pt x="161" y="129"/>
                  <a:pt x="173" y="126"/>
                  <a:pt x="186" y="128"/>
                </a:cubicBezTo>
                <a:cubicBezTo>
                  <a:pt x="185" y="128"/>
                  <a:pt x="181" y="127"/>
                  <a:pt x="182" y="129"/>
                </a:cubicBezTo>
                <a:cubicBezTo>
                  <a:pt x="195" y="129"/>
                  <a:pt x="202" y="127"/>
                  <a:pt x="217" y="131"/>
                </a:cubicBezTo>
                <a:cubicBezTo>
                  <a:pt x="207" y="132"/>
                  <a:pt x="197" y="136"/>
                  <a:pt x="185" y="134"/>
                </a:cubicBezTo>
                <a:cubicBezTo>
                  <a:pt x="188" y="134"/>
                  <a:pt x="190" y="133"/>
                  <a:pt x="190" y="132"/>
                </a:cubicBezTo>
                <a:cubicBezTo>
                  <a:pt x="179" y="128"/>
                  <a:pt x="170" y="137"/>
                  <a:pt x="159" y="134"/>
                </a:cubicBezTo>
                <a:cubicBezTo>
                  <a:pt x="161" y="133"/>
                  <a:pt x="164" y="135"/>
                  <a:pt x="164" y="133"/>
                </a:cubicBezTo>
                <a:cubicBezTo>
                  <a:pt x="158" y="129"/>
                  <a:pt x="157" y="135"/>
                  <a:pt x="151" y="135"/>
                </a:cubicBezTo>
                <a:cubicBezTo>
                  <a:pt x="151" y="133"/>
                  <a:pt x="153" y="134"/>
                  <a:pt x="153" y="133"/>
                </a:cubicBezTo>
                <a:cubicBezTo>
                  <a:pt x="145" y="134"/>
                  <a:pt x="138" y="130"/>
                  <a:pt x="129" y="130"/>
                </a:cubicBezTo>
                <a:cubicBezTo>
                  <a:pt x="133" y="129"/>
                  <a:pt x="138" y="131"/>
                  <a:pt x="137" y="128"/>
                </a:cubicBezTo>
                <a:cubicBezTo>
                  <a:pt x="108" y="126"/>
                  <a:pt x="81" y="128"/>
                  <a:pt x="53" y="129"/>
                </a:cubicBezTo>
                <a:cubicBezTo>
                  <a:pt x="61" y="130"/>
                  <a:pt x="67" y="129"/>
                  <a:pt x="70" y="135"/>
                </a:cubicBezTo>
                <a:cubicBezTo>
                  <a:pt x="61" y="134"/>
                  <a:pt x="42" y="135"/>
                  <a:pt x="33" y="136"/>
                </a:cubicBezTo>
                <a:cubicBezTo>
                  <a:pt x="40" y="136"/>
                  <a:pt x="36" y="136"/>
                  <a:pt x="33" y="137"/>
                </a:cubicBezTo>
                <a:cubicBezTo>
                  <a:pt x="78" y="136"/>
                  <a:pt x="141" y="135"/>
                  <a:pt x="178" y="138"/>
                </a:cubicBezTo>
                <a:cubicBezTo>
                  <a:pt x="132" y="145"/>
                  <a:pt x="98" y="137"/>
                  <a:pt x="58" y="143"/>
                </a:cubicBezTo>
                <a:cubicBezTo>
                  <a:pt x="62" y="144"/>
                  <a:pt x="68" y="142"/>
                  <a:pt x="71" y="144"/>
                </a:cubicBezTo>
                <a:cubicBezTo>
                  <a:pt x="70" y="146"/>
                  <a:pt x="67" y="143"/>
                  <a:pt x="66" y="146"/>
                </a:cubicBezTo>
                <a:cubicBezTo>
                  <a:pt x="70" y="147"/>
                  <a:pt x="76" y="145"/>
                  <a:pt x="78" y="147"/>
                </a:cubicBezTo>
                <a:cubicBezTo>
                  <a:pt x="71" y="149"/>
                  <a:pt x="61" y="146"/>
                  <a:pt x="55" y="149"/>
                </a:cubicBezTo>
                <a:cubicBezTo>
                  <a:pt x="83" y="150"/>
                  <a:pt x="103" y="150"/>
                  <a:pt x="126" y="150"/>
                </a:cubicBezTo>
                <a:cubicBezTo>
                  <a:pt x="123" y="145"/>
                  <a:pt x="109" y="150"/>
                  <a:pt x="105" y="147"/>
                </a:cubicBezTo>
                <a:cubicBezTo>
                  <a:pt x="116" y="147"/>
                  <a:pt x="131" y="146"/>
                  <a:pt x="141" y="149"/>
                </a:cubicBezTo>
                <a:cubicBezTo>
                  <a:pt x="135" y="149"/>
                  <a:pt x="131" y="150"/>
                  <a:pt x="128" y="149"/>
                </a:cubicBezTo>
                <a:cubicBezTo>
                  <a:pt x="127" y="151"/>
                  <a:pt x="129" y="151"/>
                  <a:pt x="129" y="152"/>
                </a:cubicBezTo>
                <a:cubicBezTo>
                  <a:pt x="122" y="155"/>
                  <a:pt x="115" y="148"/>
                  <a:pt x="109" y="156"/>
                </a:cubicBezTo>
                <a:cubicBezTo>
                  <a:pt x="114" y="156"/>
                  <a:pt x="121" y="154"/>
                  <a:pt x="124" y="157"/>
                </a:cubicBezTo>
                <a:cubicBezTo>
                  <a:pt x="120" y="160"/>
                  <a:pt x="100" y="161"/>
                  <a:pt x="98" y="159"/>
                </a:cubicBezTo>
                <a:cubicBezTo>
                  <a:pt x="78" y="162"/>
                  <a:pt x="61" y="161"/>
                  <a:pt x="42" y="163"/>
                </a:cubicBezTo>
                <a:cubicBezTo>
                  <a:pt x="34" y="164"/>
                  <a:pt x="15" y="165"/>
                  <a:pt x="17" y="166"/>
                </a:cubicBezTo>
                <a:cubicBezTo>
                  <a:pt x="20" y="167"/>
                  <a:pt x="23" y="167"/>
                  <a:pt x="26" y="165"/>
                </a:cubicBezTo>
                <a:cubicBezTo>
                  <a:pt x="45" y="171"/>
                  <a:pt x="71" y="166"/>
                  <a:pt x="93" y="174"/>
                </a:cubicBezTo>
                <a:cubicBezTo>
                  <a:pt x="79" y="173"/>
                  <a:pt x="59" y="175"/>
                  <a:pt x="40" y="176"/>
                </a:cubicBezTo>
                <a:cubicBezTo>
                  <a:pt x="57" y="182"/>
                  <a:pt x="79" y="177"/>
                  <a:pt x="95" y="182"/>
                </a:cubicBezTo>
                <a:cubicBezTo>
                  <a:pt x="94" y="182"/>
                  <a:pt x="92" y="181"/>
                  <a:pt x="91" y="183"/>
                </a:cubicBezTo>
                <a:cubicBezTo>
                  <a:pt x="117" y="182"/>
                  <a:pt x="137" y="185"/>
                  <a:pt x="160" y="185"/>
                </a:cubicBezTo>
                <a:cubicBezTo>
                  <a:pt x="161" y="188"/>
                  <a:pt x="158" y="189"/>
                  <a:pt x="160" y="190"/>
                </a:cubicBezTo>
                <a:cubicBezTo>
                  <a:pt x="162" y="189"/>
                  <a:pt x="170" y="189"/>
                  <a:pt x="174" y="191"/>
                </a:cubicBezTo>
                <a:cubicBezTo>
                  <a:pt x="132" y="191"/>
                  <a:pt x="110" y="190"/>
                  <a:pt x="78" y="189"/>
                </a:cubicBezTo>
                <a:cubicBezTo>
                  <a:pt x="55" y="188"/>
                  <a:pt x="17" y="184"/>
                  <a:pt x="0" y="187"/>
                </a:cubicBezTo>
                <a:cubicBezTo>
                  <a:pt x="3" y="192"/>
                  <a:pt x="10" y="186"/>
                  <a:pt x="12" y="191"/>
                </a:cubicBezTo>
                <a:cubicBezTo>
                  <a:pt x="9" y="190"/>
                  <a:pt x="1" y="190"/>
                  <a:pt x="0" y="191"/>
                </a:cubicBezTo>
                <a:cubicBezTo>
                  <a:pt x="13" y="194"/>
                  <a:pt x="23" y="193"/>
                  <a:pt x="33" y="192"/>
                </a:cubicBezTo>
                <a:cubicBezTo>
                  <a:pt x="32" y="192"/>
                  <a:pt x="30" y="193"/>
                  <a:pt x="30" y="191"/>
                </a:cubicBezTo>
                <a:cubicBezTo>
                  <a:pt x="66" y="194"/>
                  <a:pt x="99" y="192"/>
                  <a:pt x="137" y="198"/>
                </a:cubicBezTo>
                <a:cubicBezTo>
                  <a:pt x="116" y="199"/>
                  <a:pt x="103" y="193"/>
                  <a:pt x="82" y="197"/>
                </a:cubicBezTo>
                <a:cubicBezTo>
                  <a:pt x="161" y="202"/>
                  <a:pt x="239" y="201"/>
                  <a:pt x="302" y="207"/>
                </a:cubicBezTo>
                <a:cubicBezTo>
                  <a:pt x="258" y="209"/>
                  <a:pt x="205" y="205"/>
                  <a:pt x="166" y="206"/>
                </a:cubicBezTo>
                <a:cubicBezTo>
                  <a:pt x="136" y="206"/>
                  <a:pt x="103" y="198"/>
                  <a:pt x="82" y="206"/>
                </a:cubicBezTo>
                <a:cubicBezTo>
                  <a:pt x="150" y="212"/>
                  <a:pt x="231" y="209"/>
                  <a:pt x="303" y="212"/>
                </a:cubicBezTo>
                <a:cubicBezTo>
                  <a:pt x="317" y="213"/>
                  <a:pt x="332" y="211"/>
                  <a:pt x="342" y="214"/>
                </a:cubicBezTo>
                <a:cubicBezTo>
                  <a:pt x="346" y="216"/>
                  <a:pt x="349" y="219"/>
                  <a:pt x="353" y="220"/>
                </a:cubicBezTo>
                <a:cubicBezTo>
                  <a:pt x="368" y="224"/>
                  <a:pt x="381" y="219"/>
                  <a:pt x="394" y="227"/>
                </a:cubicBezTo>
                <a:cubicBezTo>
                  <a:pt x="392" y="227"/>
                  <a:pt x="390" y="226"/>
                  <a:pt x="390" y="228"/>
                </a:cubicBezTo>
                <a:cubicBezTo>
                  <a:pt x="393" y="228"/>
                  <a:pt x="395" y="228"/>
                  <a:pt x="396" y="226"/>
                </a:cubicBezTo>
                <a:cubicBezTo>
                  <a:pt x="398" y="232"/>
                  <a:pt x="410" y="226"/>
                  <a:pt x="414" y="231"/>
                </a:cubicBezTo>
                <a:cubicBezTo>
                  <a:pt x="413" y="231"/>
                  <a:pt x="411" y="230"/>
                  <a:pt x="411" y="232"/>
                </a:cubicBezTo>
                <a:cubicBezTo>
                  <a:pt x="422" y="231"/>
                  <a:pt x="423" y="220"/>
                  <a:pt x="438" y="219"/>
                </a:cubicBezTo>
                <a:cubicBezTo>
                  <a:pt x="437" y="217"/>
                  <a:pt x="432" y="219"/>
                  <a:pt x="432" y="217"/>
                </a:cubicBezTo>
                <a:cubicBezTo>
                  <a:pt x="535" y="209"/>
                  <a:pt x="643" y="214"/>
                  <a:pt x="723" y="209"/>
                </a:cubicBezTo>
                <a:cubicBezTo>
                  <a:pt x="766" y="214"/>
                  <a:pt x="839" y="202"/>
                  <a:pt x="883" y="211"/>
                </a:cubicBezTo>
                <a:cubicBezTo>
                  <a:pt x="881" y="211"/>
                  <a:pt x="880" y="212"/>
                  <a:pt x="880" y="213"/>
                </a:cubicBezTo>
                <a:cubicBezTo>
                  <a:pt x="884" y="210"/>
                  <a:pt x="895" y="214"/>
                  <a:pt x="885" y="215"/>
                </a:cubicBezTo>
                <a:cubicBezTo>
                  <a:pt x="893" y="215"/>
                  <a:pt x="895" y="217"/>
                  <a:pt x="902" y="218"/>
                </a:cubicBezTo>
                <a:cubicBezTo>
                  <a:pt x="900" y="219"/>
                  <a:pt x="898" y="219"/>
                  <a:pt x="897" y="220"/>
                </a:cubicBezTo>
                <a:cubicBezTo>
                  <a:pt x="917" y="216"/>
                  <a:pt x="927" y="217"/>
                  <a:pt x="941" y="217"/>
                </a:cubicBezTo>
                <a:cubicBezTo>
                  <a:pt x="939" y="217"/>
                  <a:pt x="937" y="217"/>
                  <a:pt x="937" y="216"/>
                </a:cubicBezTo>
                <a:cubicBezTo>
                  <a:pt x="942" y="215"/>
                  <a:pt x="946" y="215"/>
                  <a:pt x="944" y="218"/>
                </a:cubicBezTo>
                <a:cubicBezTo>
                  <a:pt x="947" y="214"/>
                  <a:pt x="952" y="221"/>
                  <a:pt x="950" y="216"/>
                </a:cubicBezTo>
                <a:close/>
                <a:moveTo>
                  <a:pt x="948" y="212"/>
                </a:moveTo>
                <a:cubicBezTo>
                  <a:pt x="948" y="210"/>
                  <a:pt x="951" y="210"/>
                  <a:pt x="953" y="210"/>
                </a:cubicBezTo>
                <a:cubicBezTo>
                  <a:pt x="950" y="209"/>
                  <a:pt x="945" y="208"/>
                  <a:pt x="941" y="209"/>
                </a:cubicBezTo>
                <a:cubicBezTo>
                  <a:pt x="945" y="206"/>
                  <a:pt x="959" y="203"/>
                  <a:pt x="960" y="210"/>
                </a:cubicBezTo>
                <a:cubicBezTo>
                  <a:pt x="955" y="210"/>
                  <a:pt x="951" y="214"/>
                  <a:pt x="948" y="212"/>
                </a:cubicBezTo>
                <a:close/>
                <a:moveTo>
                  <a:pt x="1032" y="206"/>
                </a:moveTo>
                <a:cubicBezTo>
                  <a:pt x="1036" y="201"/>
                  <a:pt x="1047" y="205"/>
                  <a:pt x="1053" y="206"/>
                </a:cubicBezTo>
                <a:cubicBezTo>
                  <a:pt x="1050" y="213"/>
                  <a:pt x="1037" y="205"/>
                  <a:pt x="1032" y="206"/>
                </a:cubicBezTo>
                <a:close/>
                <a:moveTo>
                  <a:pt x="782" y="202"/>
                </a:moveTo>
                <a:cubicBezTo>
                  <a:pt x="715" y="206"/>
                  <a:pt x="643" y="210"/>
                  <a:pt x="580" y="206"/>
                </a:cubicBezTo>
                <a:cubicBezTo>
                  <a:pt x="539" y="203"/>
                  <a:pt x="499" y="216"/>
                  <a:pt x="462" y="207"/>
                </a:cubicBezTo>
                <a:cubicBezTo>
                  <a:pt x="474" y="203"/>
                  <a:pt x="515" y="203"/>
                  <a:pt x="531" y="207"/>
                </a:cubicBezTo>
                <a:cubicBezTo>
                  <a:pt x="530" y="204"/>
                  <a:pt x="532" y="204"/>
                  <a:pt x="532" y="207"/>
                </a:cubicBezTo>
                <a:cubicBezTo>
                  <a:pt x="614" y="202"/>
                  <a:pt x="689" y="205"/>
                  <a:pt x="782" y="202"/>
                </a:cubicBezTo>
                <a:close/>
                <a:moveTo>
                  <a:pt x="325" y="207"/>
                </a:moveTo>
                <a:cubicBezTo>
                  <a:pt x="326" y="204"/>
                  <a:pt x="330" y="204"/>
                  <a:pt x="334" y="206"/>
                </a:cubicBezTo>
                <a:cubicBezTo>
                  <a:pt x="331" y="209"/>
                  <a:pt x="329" y="206"/>
                  <a:pt x="325" y="207"/>
                </a:cubicBezTo>
                <a:close/>
                <a:moveTo>
                  <a:pt x="160" y="198"/>
                </a:moveTo>
                <a:cubicBezTo>
                  <a:pt x="179" y="196"/>
                  <a:pt x="205" y="197"/>
                  <a:pt x="212" y="196"/>
                </a:cubicBezTo>
                <a:cubicBezTo>
                  <a:pt x="202" y="201"/>
                  <a:pt x="174" y="197"/>
                  <a:pt x="160" y="198"/>
                </a:cubicBezTo>
                <a:close/>
                <a:moveTo>
                  <a:pt x="156" y="199"/>
                </a:moveTo>
                <a:cubicBezTo>
                  <a:pt x="151" y="197"/>
                  <a:pt x="146" y="198"/>
                  <a:pt x="138" y="198"/>
                </a:cubicBezTo>
                <a:cubicBezTo>
                  <a:pt x="142" y="197"/>
                  <a:pt x="153" y="195"/>
                  <a:pt x="156" y="199"/>
                </a:cubicBezTo>
                <a:close/>
                <a:moveTo>
                  <a:pt x="485" y="193"/>
                </a:moveTo>
                <a:cubicBezTo>
                  <a:pt x="487" y="193"/>
                  <a:pt x="493" y="193"/>
                  <a:pt x="498" y="192"/>
                </a:cubicBezTo>
                <a:cubicBezTo>
                  <a:pt x="495" y="196"/>
                  <a:pt x="488" y="195"/>
                  <a:pt x="485" y="193"/>
                </a:cubicBezTo>
                <a:close/>
                <a:moveTo>
                  <a:pt x="499" y="192"/>
                </a:moveTo>
                <a:cubicBezTo>
                  <a:pt x="502" y="193"/>
                  <a:pt x="510" y="192"/>
                  <a:pt x="516" y="192"/>
                </a:cubicBezTo>
                <a:cubicBezTo>
                  <a:pt x="513" y="193"/>
                  <a:pt x="503" y="196"/>
                  <a:pt x="499" y="192"/>
                </a:cubicBezTo>
                <a:close/>
                <a:moveTo>
                  <a:pt x="277" y="191"/>
                </a:moveTo>
                <a:cubicBezTo>
                  <a:pt x="273" y="192"/>
                  <a:pt x="264" y="193"/>
                  <a:pt x="258" y="191"/>
                </a:cubicBezTo>
                <a:cubicBezTo>
                  <a:pt x="261" y="191"/>
                  <a:pt x="271" y="190"/>
                  <a:pt x="277" y="191"/>
                </a:cubicBezTo>
                <a:close/>
                <a:moveTo>
                  <a:pt x="252" y="193"/>
                </a:moveTo>
                <a:cubicBezTo>
                  <a:pt x="250" y="193"/>
                  <a:pt x="251" y="192"/>
                  <a:pt x="251" y="191"/>
                </a:cubicBezTo>
                <a:cubicBezTo>
                  <a:pt x="248" y="192"/>
                  <a:pt x="246" y="192"/>
                  <a:pt x="243" y="191"/>
                </a:cubicBezTo>
                <a:cubicBezTo>
                  <a:pt x="244" y="190"/>
                  <a:pt x="251" y="190"/>
                  <a:pt x="252" y="191"/>
                </a:cubicBezTo>
                <a:lnTo>
                  <a:pt x="252" y="193"/>
                </a:lnTo>
                <a:close/>
                <a:moveTo>
                  <a:pt x="209" y="191"/>
                </a:moveTo>
                <a:cubicBezTo>
                  <a:pt x="216" y="189"/>
                  <a:pt x="222" y="191"/>
                  <a:pt x="231" y="190"/>
                </a:cubicBezTo>
                <a:cubicBezTo>
                  <a:pt x="235" y="191"/>
                  <a:pt x="240" y="189"/>
                  <a:pt x="242" y="191"/>
                </a:cubicBezTo>
                <a:cubicBezTo>
                  <a:pt x="230" y="191"/>
                  <a:pt x="230" y="191"/>
                  <a:pt x="230" y="191"/>
                </a:cubicBezTo>
                <a:cubicBezTo>
                  <a:pt x="225" y="191"/>
                  <a:pt x="212" y="192"/>
                  <a:pt x="209" y="191"/>
                </a:cubicBezTo>
                <a:close/>
                <a:moveTo>
                  <a:pt x="188" y="192"/>
                </a:moveTo>
                <a:cubicBezTo>
                  <a:pt x="186" y="190"/>
                  <a:pt x="182" y="191"/>
                  <a:pt x="179" y="191"/>
                </a:cubicBezTo>
                <a:cubicBezTo>
                  <a:pt x="177" y="189"/>
                  <a:pt x="186" y="192"/>
                  <a:pt x="187" y="189"/>
                </a:cubicBezTo>
                <a:cubicBezTo>
                  <a:pt x="179" y="188"/>
                  <a:pt x="169" y="189"/>
                  <a:pt x="162" y="188"/>
                </a:cubicBezTo>
                <a:cubicBezTo>
                  <a:pt x="171" y="183"/>
                  <a:pt x="181" y="188"/>
                  <a:pt x="192" y="187"/>
                </a:cubicBezTo>
                <a:cubicBezTo>
                  <a:pt x="194" y="188"/>
                  <a:pt x="186" y="188"/>
                  <a:pt x="188" y="192"/>
                </a:cubicBezTo>
                <a:close/>
                <a:moveTo>
                  <a:pt x="104" y="147"/>
                </a:moveTo>
                <a:cubicBezTo>
                  <a:pt x="101" y="147"/>
                  <a:pt x="94" y="149"/>
                  <a:pt x="89" y="147"/>
                </a:cubicBezTo>
                <a:cubicBezTo>
                  <a:pt x="96" y="146"/>
                  <a:pt x="99" y="145"/>
                  <a:pt x="105" y="144"/>
                </a:cubicBezTo>
                <a:cubicBezTo>
                  <a:pt x="105" y="146"/>
                  <a:pt x="101" y="147"/>
                  <a:pt x="104" y="147"/>
                </a:cubicBezTo>
                <a:close/>
                <a:moveTo>
                  <a:pt x="72" y="145"/>
                </a:moveTo>
                <a:cubicBezTo>
                  <a:pt x="74" y="142"/>
                  <a:pt x="83" y="143"/>
                  <a:pt x="88" y="144"/>
                </a:cubicBezTo>
                <a:cubicBezTo>
                  <a:pt x="87" y="146"/>
                  <a:pt x="83" y="145"/>
                  <a:pt x="81" y="145"/>
                </a:cubicBezTo>
                <a:cubicBezTo>
                  <a:pt x="81" y="147"/>
                  <a:pt x="86" y="146"/>
                  <a:pt x="88" y="146"/>
                </a:cubicBezTo>
                <a:cubicBezTo>
                  <a:pt x="82" y="151"/>
                  <a:pt x="81" y="144"/>
                  <a:pt x="72" y="145"/>
                </a:cubicBezTo>
                <a:close/>
                <a:moveTo>
                  <a:pt x="460" y="132"/>
                </a:moveTo>
                <a:cubicBezTo>
                  <a:pt x="469" y="130"/>
                  <a:pt x="478" y="130"/>
                  <a:pt x="486" y="131"/>
                </a:cubicBezTo>
                <a:cubicBezTo>
                  <a:pt x="481" y="135"/>
                  <a:pt x="467" y="133"/>
                  <a:pt x="460" y="132"/>
                </a:cubicBezTo>
                <a:close/>
                <a:moveTo>
                  <a:pt x="475" y="93"/>
                </a:moveTo>
                <a:cubicBezTo>
                  <a:pt x="481" y="95"/>
                  <a:pt x="490" y="91"/>
                  <a:pt x="498" y="91"/>
                </a:cubicBezTo>
                <a:cubicBezTo>
                  <a:pt x="495" y="97"/>
                  <a:pt x="478" y="96"/>
                  <a:pt x="475" y="93"/>
                </a:cubicBezTo>
                <a:close/>
                <a:moveTo>
                  <a:pt x="508" y="90"/>
                </a:moveTo>
                <a:cubicBezTo>
                  <a:pt x="498" y="96"/>
                  <a:pt x="505" y="87"/>
                  <a:pt x="508" y="89"/>
                </a:cubicBezTo>
                <a:cubicBezTo>
                  <a:pt x="508" y="89"/>
                  <a:pt x="509" y="90"/>
                  <a:pt x="508" y="90"/>
                </a:cubicBezTo>
                <a:close/>
                <a:moveTo>
                  <a:pt x="537" y="87"/>
                </a:moveTo>
                <a:cubicBezTo>
                  <a:pt x="539" y="85"/>
                  <a:pt x="542" y="85"/>
                  <a:pt x="537" y="85"/>
                </a:cubicBezTo>
                <a:cubicBezTo>
                  <a:pt x="542" y="83"/>
                  <a:pt x="549" y="84"/>
                  <a:pt x="554" y="85"/>
                </a:cubicBezTo>
                <a:cubicBezTo>
                  <a:pt x="551" y="88"/>
                  <a:pt x="542" y="86"/>
                  <a:pt x="537" y="87"/>
                </a:cubicBezTo>
                <a:close/>
                <a:moveTo>
                  <a:pt x="536" y="87"/>
                </a:moveTo>
                <a:cubicBezTo>
                  <a:pt x="526" y="87"/>
                  <a:pt x="526" y="87"/>
                  <a:pt x="526" y="87"/>
                </a:cubicBezTo>
                <a:cubicBezTo>
                  <a:pt x="528" y="85"/>
                  <a:pt x="535" y="82"/>
                  <a:pt x="536" y="87"/>
                </a:cubicBezTo>
                <a:close/>
                <a:moveTo>
                  <a:pt x="428" y="87"/>
                </a:moveTo>
                <a:cubicBezTo>
                  <a:pt x="417" y="87"/>
                  <a:pt x="417" y="87"/>
                  <a:pt x="417" y="87"/>
                </a:cubicBezTo>
                <a:cubicBezTo>
                  <a:pt x="419" y="82"/>
                  <a:pt x="428" y="83"/>
                  <a:pt x="428" y="87"/>
                </a:cubicBezTo>
                <a:close/>
                <a:moveTo>
                  <a:pt x="340" y="84"/>
                </a:moveTo>
                <a:cubicBezTo>
                  <a:pt x="320" y="85"/>
                  <a:pt x="289" y="86"/>
                  <a:pt x="273" y="83"/>
                </a:cubicBezTo>
                <a:cubicBezTo>
                  <a:pt x="299" y="80"/>
                  <a:pt x="317" y="81"/>
                  <a:pt x="340" y="84"/>
                </a:cubicBezTo>
                <a:close/>
                <a:moveTo>
                  <a:pt x="589" y="71"/>
                </a:moveTo>
                <a:cubicBezTo>
                  <a:pt x="571" y="69"/>
                  <a:pt x="554" y="72"/>
                  <a:pt x="540" y="73"/>
                </a:cubicBezTo>
                <a:cubicBezTo>
                  <a:pt x="542" y="67"/>
                  <a:pt x="553" y="68"/>
                  <a:pt x="560" y="68"/>
                </a:cubicBezTo>
                <a:cubicBezTo>
                  <a:pt x="587" y="68"/>
                  <a:pt x="626" y="68"/>
                  <a:pt x="652" y="69"/>
                </a:cubicBezTo>
                <a:cubicBezTo>
                  <a:pt x="659" y="64"/>
                  <a:pt x="686" y="66"/>
                  <a:pt x="691" y="71"/>
                </a:cubicBezTo>
                <a:cubicBezTo>
                  <a:pt x="687" y="72"/>
                  <a:pt x="683" y="74"/>
                  <a:pt x="675" y="75"/>
                </a:cubicBezTo>
                <a:cubicBezTo>
                  <a:pt x="668" y="68"/>
                  <a:pt x="655" y="78"/>
                  <a:pt x="643" y="71"/>
                </a:cubicBezTo>
                <a:cubicBezTo>
                  <a:pt x="648" y="74"/>
                  <a:pt x="629" y="74"/>
                  <a:pt x="626" y="74"/>
                </a:cubicBezTo>
                <a:cubicBezTo>
                  <a:pt x="609" y="74"/>
                  <a:pt x="585" y="74"/>
                  <a:pt x="568" y="77"/>
                </a:cubicBezTo>
                <a:cubicBezTo>
                  <a:pt x="604" y="80"/>
                  <a:pt x="636" y="74"/>
                  <a:pt x="662" y="78"/>
                </a:cubicBezTo>
                <a:cubicBezTo>
                  <a:pt x="690" y="75"/>
                  <a:pt x="735" y="77"/>
                  <a:pt x="774" y="74"/>
                </a:cubicBezTo>
                <a:cubicBezTo>
                  <a:pt x="759" y="82"/>
                  <a:pt x="744" y="78"/>
                  <a:pt x="728" y="77"/>
                </a:cubicBezTo>
                <a:cubicBezTo>
                  <a:pt x="701" y="75"/>
                  <a:pt x="673" y="85"/>
                  <a:pt x="648" y="82"/>
                </a:cubicBezTo>
                <a:cubicBezTo>
                  <a:pt x="592" y="75"/>
                  <a:pt x="520" y="83"/>
                  <a:pt x="453" y="79"/>
                </a:cubicBezTo>
                <a:cubicBezTo>
                  <a:pt x="457" y="77"/>
                  <a:pt x="461" y="76"/>
                  <a:pt x="464" y="76"/>
                </a:cubicBezTo>
                <a:cubicBezTo>
                  <a:pt x="441" y="75"/>
                  <a:pt x="407" y="75"/>
                  <a:pt x="386" y="80"/>
                </a:cubicBezTo>
                <a:cubicBezTo>
                  <a:pt x="385" y="77"/>
                  <a:pt x="388" y="77"/>
                  <a:pt x="390" y="77"/>
                </a:cubicBezTo>
                <a:cubicBezTo>
                  <a:pt x="362" y="78"/>
                  <a:pt x="331" y="78"/>
                  <a:pt x="309" y="78"/>
                </a:cubicBezTo>
                <a:cubicBezTo>
                  <a:pt x="325" y="74"/>
                  <a:pt x="349" y="75"/>
                  <a:pt x="364" y="75"/>
                </a:cubicBezTo>
                <a:cubicBezTo>
                  <a:pt x="364" y="74"/>
                  <a:pt x="363" y="74"/>
                  <a:pt x="362" y="74"/>
                </a:cubicBezTo>
                <a:cubicBezTo>
                  <a:pt x="402" y="73"/>
                  <a:pt x="462" y="68"/>
                  <a:pt x="508" y="75"/>
                </a:cubicBezTo>
                <a:cubicBezTo>
                  <a:pt x="493" y="73"/>
                  <a:pt x="487" y="74"/>
                  <a:pt x="470" y="76"/>
                </a:cubicBezTo>
                <a:cubicBezTo>
                  <a:pt x="511" y="79"/>
                  <a:pt x="547" y="77"/>
                  <a:pt x="589" y="71"/>
                </a:cubicBezTo>
                <a:close/>
                <a:moveTo>
                  <a:pt x="709" y="68"/>
                </a:moveTo>
                <a:cubicBezTo>
                  <a:pt x="714" y="65"/>
                  <a:pt x="725" y="64"/>
                  <a:pt x="732" y="67"/>
                </a:cubicBezTo>
                <a:cubicBezTo>
                  <a:pt x="725" y="69"/>
                  <a:pt x="719" y="70"/>
                  <a:pt x="709" y="68"/>
                </a:cubicBezTo>
                <a:close/>
                <a:moveTo>
                  <a:pt x="422" y="61"/>
                </a:moveTo>
                <a:cubicBezTo>
                  <a:pt x="417" y="58"/>
                  <a:pt x="415" y="61"/>
                  <a:pt x="409" y="58"/>
                </a:cubicBezTo>
                <a:cubicBezTo>
                  <a:pt x="414" y="56"/>
                  <a:pt x="431" y="58"/>
                  <a:pt x="432" y="48"/>
                </a:cubicBezTo>
                <a:cubicBezTo>
                  <a:pt x="445" y="43"/>
                  <a:pt x="464" y="54"/>
                  <a:pt x="474" y="46"/>
                </a:cubicBezTo>
                <a:cubicBezTo>
                  <a:pt x="465" y="44"/>
                  <a:pt x="455" y="46"/>
                  <a:pt x="446" y="45"/>
                </a:cubicBezTo>
                <a:cubicBezTo>
                  <a:pt x="455" y="42"/>
                  <a:pt x="475" y="43"/>
                  <a:pt x="487" y="43"/>
                </a:cubicBezTo>
                <a:cubicBezTo>
                  <a:pt x="483" y="46"/>
                  <a:pt x="477" y="48"/>
                  <a:pt x="475" y="46"/>
                </a:cubicBezTo>
                <a:cubicBezTo>
                  <a:pt x="484" y="48"/>
                  <a:pt x="507" y="49"/>
                  <a:pt x="523" y="52"/>
                </a:cubicBezTo>
                <a:cubicBezTo>
                  <a:pt x="524" y="51"/>
                  <a:pt x="528" y="48"/>
                  <a:pt x="524" y="48"/>
                </a:cubicBezTo>
                <a:cubicBezTo>
                  <a:pt x="547" y="51"/>
                  <a:pt x="564" y="47"/>
                  <a:pt x="592" y="45"/>
                </a:cubicBezTo>
                <a:cubicBezTo>
                  <a:pt x="639" y="43"/>
                  <a:pt x="692" y="45"/>
                  <a:pt x="741" y="44"/>
                </a:cubicBezTo>
                <a:cubicBezTo>
                  <a:pt x="778" y="44"/>
                  <a:pt x="818" y="43"/>
                  <a:pt x="856" y="40"/>
                </a:cubicBezTo>
                <a:cubicBezTo>
                  <a:pt x="874" y="38"/>
                  <a:pt x="890" y="43"/>
                  <a:pt x="908" y="43"/>
                </a:cubicBezTo>
                <a:cubicBezTo>
                  <a:pt x="824" y="63"/>
                  <a:pt x="712" y="64"/>
                  <a:pt x="628" y="65"/>
                </a:cubicBezTo>
                <a:cubicBezTo>
                  <a:pt x="630" y="62"/>
                  <a:pt x="636" y="64"/>
                  <a:pt x="638" y="62"/>
                </a:cubicBezTo>
                <a:cubicBezTo>
                  <a:pt x="605" y="60"/>
                  <a:pt x="561" y="68"/>
                  <a:pt x="532" y="64"/>
                </a:cubicBezTo>
                <a:cubicBezTo>
                  <a:pt x="531" y="61"/>
                  <a:pt x="533" y="62"/>
                  <a:pt x="533" y="61"/>
                </a:cubicBezTo>
                <a:cubicBezTo>
                  <a:pt x="523" y="61"/>
                  <a:pt x="502" y="64"/>
                  <a:pt x="487" y="65"/>
                </a:cubicBezTo>
                <a:cubicBezTo>
                  <a:pt x="488" y="61"/>
                  <a:pt x="494" y="62"/>
                  <a:pt x="495" y="60"/>
                </a:cubicBezTo>
                <a:cubicBezTo>
                  <a:pt x="475" y="57"/>
                  <a:pt x="439" y="63"/>
                  <a:pt x="418" y="64"/>
                </a:cubicBezTo>
                <a:cubicBezTo>
                  <a:pt x="418" y="63"/>
                  <a:pt x="419" y="63"/>
                  <a:pt x="419" y="63"/>
                </a:cubicBezTo>
                <a:cubicBezTo>
                  <a:pt x="420" y="62"/>
                  <a:pt x="420" y="60"/>
                  <a:pt x="422" y="61"/>
                </a:cubicBezTo>
                <a:close/>
                <a:moveTo>
                  <a:pt x="371" y="62"/>
                </a:moveTo>
                <a:cubicBezTo>
                  <a:pt x="373" y="60"/>
                  <a:pt x="371" y="60"/>
                  <a:pt x="372" y="57"/>
                </a:cubicBezTo>
                <a:cubicBezTo>
                  <a:pt x="367" y="56"/>
                  <a:pt x="368" y="62"/>
                  <a:pt x="362" y="61"/>
                </a:cubicBezTo>
                <a:cubicBezTo>
                  <a:pt x="364" y="57"/>
                  <a:pt x="366" y="53"/>
                  <a:pt x="365" y="48"/>
                </a:cubicBezTo>
                <a:cubicBezTo>
                  <a:pt x="384" y="46"/>
                  <a:pt x="390" y="56"/>
                  <a:pt x="405" y="58"/>
                </a:cubicBezTo>
                <a:cubicBezTo>
                  <a:pt x="398" y="64"/>
                  <a:pt x="383" y="61"/>
                  <a:pt x="371" y="62"/>
                </a:cubicBezTo>
                <a:close/>
                <a:moveTo>
                  <a:pt x="1206" y="52"/>
                </a:moveTo>
                <a:cubicBezTo>
                  <a:pt x="1216" y="49"/>
                  <a:pt x="1230" y="52"/>
                  <a:pt x="1236" y="53"/>
                </a:cubicBezTo>
                <a:cubicBezTo>
                  <a:pt x="1231" y="55"/>
                  <a:pt x="1210" y="60"/>
                  <a:pt x="1206" y="52"/>
                </a:cubicBezTo>
                <a:close/>
                <a:moveTo>
                  <a:pt x="1251" y="48"/>
                </a:moveTo>
                <a:cubicBezTo>
                  <a:pt x="1261" y="37"/>
                  <a:pt x="1295" y="43"/>
                  <a:pt x="1314" y="44"/>
                </a:cubicBezTo>
                <a:cubicBezTo>
                  <a:pt x="1310" y="49"/>
                  <a:pt x="1305" y="48"/>
                  <a:pt x="1298" y="49"/>
                </a:cubicBezTo>
                <a:cubicBezTo>
                  <a:pt x="1290" y="41"/>
                  <a:pt x="1264" y="50"/>
                  <a:pt x="1251" y="48"/>
                </a:cubicBezTo>
                <a:close/>
                <a:moveTo>
                  <a:pt x="950" y="42"/>
                </a:moveTo>
                <a:cubicBezTo>
                  <a:pt x="956" y="39"/>
                  <a:pt x="973" y="42"/>
                  <a:pt x="980" y="42"/>
                </a:cubicBezTo>
                <a:cubicBezTo>
                  <a:pt x="973" y="54"/>
                  <a:pt x="960" y="41"/>
                  <a:pt x="950" y="42"/>
                </a:cubicBezTo>
                <a:close/>
                <a:moveTo>
                  <a:pt x="409" y="42"/>
                </a:moveTo>
                <a:cubicBezTo>
                  <a:pt x="409" y="45"/>
                  <a:pt x="404" y="43"/>
                  <a:pt x="402" y="43"/>
                </a:cubicBezTo>
                <a:cubicBezTo>
                  <a:pt x="404" y="41"/>
                  <a:pt x="405" y="43"/>
                  <a:pt x="409" y="42"/>
                </a:cubicBezTo>
                <a:close/>
                <a:moveTo>
                  <a:pt x="407" y="40"/>
                </a:moveTo>
                <a:cubicBezTo>
                  <a:pt x="408" y="38"/>
                  <a:pt x="411" y="39"/>
                  <a:pt x="412" y="38"/>
                </a:cubicBezTo>
                <a:cubicBezTo>
                  <a:pt x="408" y="36"/>
                  <a:pt x="401" y="36"/>
                  <a:pt x="399" y="32"/>
                </a:cubicBezTo>
                <a:cubicBezTo>
                  <a:pt x="410" y="32"/>
                  <a:pt x="428" y="33"/>
                  <a:pt x="441" y="34"/>
                </a:cubicBezTo>
                <a:cubicBezTo>
                  <a:pt x="433" y="40"/>
                  <a:pt x="419" y="39"/>
                  <a:pt x="407" y="40"/>
                </a:cubicBezTo>
                <a:close/>
                <a:moveTo>
                  <a:pt x="1260" y="27"/>
                </a:moveTo>
                <a:cubicBezTo>
                  <a:pt x="1269" y="28"/>
                  <a:pt x="1277" y="25"/>
                  <a:pt x="1283" y="28"/>
                </a:cubicBezTo>
                <a:cubicBezTo>
                  <a:pt x="1279" y="33"/>
                  <a:pt x="1265" y="33"/>
                  <a:pt x="1260"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 name="文本框 2"/>
          <p:cNvSpPr txBox="1"/>
          <p:nvPr/>
        </p:nvSpPr>
        <p:spPr>
          <a:xfrm>
            <a:off x="2117725" y="944245"/>
            <a:ext cx="1177290" cy="521970"/>
          </a:xfrm>
          <a:prstGeom prst="rect">
            <a:avLst/>
          </a:prstGeom>
          <a:noFill/>
        </p:spPr>
        <p:txBody>
          <a:bodyPr wrap="square" rtlCol="0">
            <a:spAutoFit/>
          </a:bodyPr>
          <a:p>
            <a:r>
              <a:rPr lang="zh-CN" altLang="en-US" sz="2800" b="1">
                <a:solidFill>
                  <a:schemeClr val="bg1"/>
                </a:solidFill>
                <a:latin typeface="微软雅黑" panose="020B0503020204020204" pitchFamily="34" charset="-122"/>
                <a:ea typeface="微软雅黑" panose="020B0503020204020204" pitchFamily="34" charset="-122"/>
              </a:rPr>
              <a:t>灭亡</a:t>
            </a:r>
            <a:endParaRPr lang="zh-CN" altLang="en-US" sz="28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243" t="2241" r="1691" b="1558"/>
          <a:stretch>
            <a:fillRect/>
          </a:stretch>
        </p:blipFill>
        <p:spPr>
          <a:xfrm>
            <a:off x="-1" y="0"/>
            <a:ext cx="11522075" cy="7200900"/>
          </a:xfrm>
          <a:prstGeom prst="rect">
            <a:avLst/>
          </a:prstGeom>
        </p:spPr>
      </p:pic>
      <p:pic>
        <p:nvPicPr>
          <p:cNvPr id="33" name="图片 32" descr="QQ截图20180117155013.png"/>
          <p:cNvPicPr>
            <a:picLocks noChangeAspect="1"/>
          </p:cNvPicPr>
          <p:nvPr/>
        </p:nvPicPr>
        <p:blipFill>
          <a:blip r:embed="rId2" cstate="print">
            <a:clrChange>
              <a:clrFrom>
                <a:srgbClr val="FFFFFF"/>
              </a:clrFrom>
              <a:clrTo>
                <a:srgbClr val="FFFFFF">
                  <a:alpha val="0"/>
                </a:srgbClr>
              </a:clrTo>
            </a:clrChange>
          </a:blip>
          <a:stretch>
            <a:fillRect/>
          </a:stretch>
        </p:blipFill>
        <p:spPr>
          <a:xfrm>
            <a:off x="0" y="0"/>
            <a:ext cx="4382483" cy="7200900"/>
          </a:xfrm>
          <a:prstGeom prst="rect">
            <a:avLst/>
          </a:prstGeom>
        </p:spPr>
      </p:pic>
      <p:sp>
        <p:nvSpPr>
          <p:cNvPr id="16" name="圆角矩形 15"/>
          <p:cNvSpPr/>
          <p:nvPr/>
        </p:nvSpPr>
        <p:spPr>
          <a:xfrm>
            <a:off x="903253" y="671492"/>
            <a:ext cx="10429948" cy="6243656"/>
          </a:xfrm>
          <a:prstGeom prst="roundRect">
            <a:avLst>
              <a:gd name="adj" fmla="val 50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pic>
        <p:nvPicPr>
          <p:cNvPr id="5" name="图片 4" descr="x_large_GAhT_7dbc00000c9a1261.gif"/>
          <p:cNvPicPr>
            <a:picLocks noChangeAspect="1"/>
          </p:cNvPicPr>
          <p:nvPr/>
        </p:nvPicPr>
        <p:blipFill>
          <a:blip r:embed="rId3"/>
          <a:stretch>
            <a:fillRect/>
          </a:stretch>
        </p:blipFill>
        <p:spPr>
          <a:xfrm>
            <a:off x="7142853" y="957244"/>
            <a:ext cx="3833158" cy="3643338"/>
          </a:xfrm>
          <a:prstGeom prst="rect">
            <a:avLst/>
          </a:prstGeom>
        </p:spPr>
      </p:pic>
      <p:sp>
        <p:nvSpPr>
          <p:cNvPr id="6" name="矩形 5"/>
          <p:cNvSpPr/>
          <p:nvPr/>
        </p:nvSpPr>
        <p:spPr>
          <a:xfrm>
            <a:off x="1189005" y="1629550"/>
            <a:ext cx="5357850" cy="2739211"/>
          </a:xfrm>
          <a:prstGeom prst="rect">
            <a:avLst/>
          </a:prstGeom>
        </p:spPr>
        <p:txBody>
          <a:bodyPr wrap="square">
            <a:spAutoFit/>
          </a:bodyPr>
          <a:lstStyle/>
          <a:p>
            <a:r>
              <a:rPr lang="zh-CN" altLang="en-US" sz="3600" dirty="0" smtClean="0">
                <a:latin typeface="华文隶书" panose="02010800040101010101" pitchFamily="2" charset="-122"/>
                <a:ea typeface="华文隶书" panose="02010800040101010101" pitchFamily="2" charset="-122"/>
              </a:rPr>
              <a:t>    罗马曾三次征服世界，第一次是</a:t>
            </a:r>
            <a:r>
              <a:rPr lang="zh-CN" altLang="en-US" sz="3600" dirty="0" smtClean="0">
                <a:solidFill>
                  <a:srgbClr val="C00000"/>
                </a:solidFill>
                <a:latin typeface="华文隶书" panose="02010800040101010101" pitchFamily="2" charset="-122"/>
                <a:ea typeface="华文隶书" panose="02010800040101010101" pitchFamily="2" charset="-122"/>
              </a:rPr>
              <a:t>武力</a:t>
            </a:r>
            <a:r>
              <a:rPr lang="zh-CN" altLang="en-US" sz="3600" dirty="0" smtClean="0">
                <a:latin typeface="华文隶书" panose="02010800040101010101" pitchFamily="2" charset="-122"/>
                <a:ea typeface="华文隶书" panose="02010800040101010101" pitchFamily="2" charset="-122"/>
              </a:rPr>
              <a:t>，第二次是宗教，第三次是法律</a:t>
            </a:r>
            <a:endParaRPr lang="en-US" altLang="zh-CN" sz="3600" dirty="0" smtClean="0">
              <a:latin typeface="华文隶书" panose="02010800040101010101" pitchFamily="2" charset="-122"/>
              <a:ea typeface="华文隶书" panose="02010800040101010101" pitchFamily="2" charset="-122"/>
            </a:endParaRPr>
          </a:p>
          <a:p>
            <a:endParaRPr lang="en-US" altLang="zh-CN" sz="3600" dirty="0" smtClean="0">
              <a:latin typeface="华文隶书" panose="02010800040101010101" pitchFamily="2" charset="-122"/>
              <a:ea typeface="华文隶书" panose="02010800040101010101" pitchFamily="2" charset="-122"/>
            </a:endParaRPr>
          </a:p>
          <a:p>
            <a:r>
              <a:rPr lang="en-US" altLang="zh-CN" sz="2800" dirty="0" smtClean="0">
                <a:latin typeface="华文隶书" panose="02010800040101010101" pitchFamily="2" charset="-122"/>
                <a:ea typeface="华文隶书" panose="02010800040101010101" pitchFamily="2" charset="-122"/>
              </a:rPr>
              <a:t>        ——</a:t>
            </a:r>
            <a:r>
              <a:rPr lang="zh-CN" altLang="en-US" sz="2800" dirty="0" smtClean="0">
                <a:latin typeface="华文隶书" panose="02010800040101010101" pitchFamily="2" charset="-122"/>
                <a:ea typeface="华文隶书" panose="02010800040101010101" pitchFamily="2" charset="-122"/>
              </a:rPr>
              <a:t>德国法学家耶林格</a:t>
            </a:r>
            <a:endParaRPr lang="zh-CN" altLang="en-US" sz="2800" dirty="0">
              <a:latin typeface="华文隶书" panose="02010800040101010101" pitchFamily="2" charset="-122"/>
              <a:ea typeface="华文隶书" panose="02010800040101010101" pitchFamily="2" charset="-122"/>
            </a:endParaRPr>
          </a:p>
        </p:txBody>
      </p:sp>
      <p:sp>
        <p:nvSpPr>
          <p:cNvPr id="7" name="TextBox 6"/>
          <p:cNvSpPr txBox="1"/>
          <p:nvPr/>
        </p:nvSpPr>
        <p:spPr>
          <a:xfrm>
            <a:off x="2403451" y="4898335"/>
            <a:ext cx="7750074" cy="646331"/>
          </a:xfrm>
          <a:prstGeom prst="rect">
            <a:avLst/>
          </a:prstGeom>
          <a:noFill/>
        </p:spPr>
        <p:txBody>
          <a:bodyPr wrap="square" rtlCol="0">
            <a:spAutoFit/>
          </a:bodyPr>
          <a:lstStyle/>
          <a:p>
            <a:r>
              <a:rPr lang="zh-CN" altLang="en-US" sz="3600" b="1" dirty="0" smtClean="0">
                <a:effectLst>
                  <a:glow rad="228600">
                    <a:schemeClr val="accent2">
                      <a:satMod val="1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简述罗马用武力征服世界的过程</a:t>
            </a:r>
            <a:endParaRPr lang="zh-CN" altLang="en-US" sz="3600" b="1" dirty="0">
              <a:effectLst>
                <a:glow rad="228600">
                  <a:schemeClr val="accent2">
                    <a:satMod val="1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8" name="Text Box 3"/>
          <p:cNvSpPr txBox="1">
            <a:spLocks noChangeArrowheads="1"/>
          </p:cNvSpPr>
          <p:nvPr/>
        </p:nvSpPr>
        <p:spPr bwMode="auto">
          <a:xfrm>
            <a:off x="1131906" y="5619760"/>
            <a:ext cx="1676400" cy="1169988"/>
          </a:xfrm>
          <a:prstGeom prst="rect">
            <a:avLst/>
          </a:prstGeom>
          <a:noFill/>
          <a:ln w="9525">
            <a:noFill/>
            <a:miter lim="800000"/>
          </a:ln>
        </p:spPr>
        <p:txBody>
          <a:bodyPr>
            <a:spAutoFit/>
          </a:bodyPr>
          <a:lstStyle/>
          <a:p>
            <a:pPr algn="l">
              <a:spcBef>
                <a:spcPct val="50000"/>
              </a:spcBef>
            </a:pPr>
            <a:r>
              <a:rPr lang="zh-CN" altLang="en-US" sz="2800" b="1" dirty="0">
                <a:latin typeface="微软雅黑" panose="020B0503020204020204" pitchFamily="34" charset="-122"/>
                <a:ea typeface="微软雅黑" panose="020B0503020204020204" pitchFamily="34" charset="-122"/>
              </a:rPr>
              <a:t>罗马城</a:t>
            </a:r>
            <a:endParaRPr lang="zh-CN" altLang="en-US" sz="2800" b="1" dirty="0">
              <a:latin typeface="微软雅黑" panose="020B0503020204020204" pitchFamily="34" charset="-122"/>
              <a:ea typeface="微软雅黑" panose="020B0503020204020204" pitchFamily="34" charset="-122"/>
            </a:endParaRPr>
          </a:p>
          <a:p>
            <a:pPr algn="l">
              <a:spcBef>
                <a:spcPct val="50000"/>
              </a:spcBef>
            </a:pPr>
            <a:endParaRPr lang="en-US" altLang="zh-CN" sz="2800" b="1" dirty="0">
              <a:latin typeface="微软雅黑" panose="020B0503020204020204" pitchFamily="34" charset="-122"/>
              <a:ea typeface="微软雅黑" panose="020B0503020204020204" pitchFamily="34" charset="-122"/>
            </a:endParaRPr>
          </a:p>
        </p:txBody>
      </p:sp>
      <p:sp>
        <p:nvSpPr>
          <p:cNvPr id="9" name="Rectangle 14"/>
          <p:cNvSpPr>
            <a:spLocks noChangeArrowheads="1"/>
          </p:cNvSpPr>
          <p:nvPr/>
        </p:nvSpPr>
        <p:spPr bwMode="auto">
          <a:xfrm>
            <a:off x="1117567" y="6119826"/>
            <a:ext cx="1468755" cy="521970"/>
          </a:xfrm>
          <a:prstGeom prst="rect">
            <a:avLst/>
          </a:prstGeom>
          <a:noFill/>
          <a:ln w="9525">
            <a:noFill/>
            <a:miter lim="800000"/>
          </a:ln>
        </p:spPr>
        <p:txBody>
          <a:bodyPr wrap="none">
            <a:spAutoFit/>
          </a:bodyPr>
          <a:lstStyle/>
          <a:p>
            <a:pPr algn="l"/>
            <a:r>
              <a:rPr lang="zh-CN" altLang="en-US" sz="2800" b="1" dirty="0">
                <a:solidFill>
                  <a:srgbClr val="FF0000"/>
                </a:solidFill>
                <a:latin typeface="微软雅黑" panose="020B0503020204020204" pitchFamily="34" charset="-122"/>
                <a:ea typeface="微软雅黑" panose="020B0503020204020204" pitchFamily="34" charset="-122"/>
              </a:rPr>
              <a:t>前</a:t>
            </a:r>
            <a:r>
              <a:rPr lang="en-US" sz="2800" b="1" dirty="0">
                <a:solidFill>
                  <a:srgbClr val="FF0000"/>
                </a:solidFill>
                <a:latin typeface="微软雅黑" panose="020B0503020204020204" pitchFamily="34" charset="-122"/>
                <a:ea typeface="微软雅黑" panose="020B0503020204020204" pitchFamily="34" charset="-122"/>
              </a:rPr>
              <a:t>8</a:t>
            </a:r>
            <a:r>
              <a:rPr lang="zh-CN" altLang="en-US" sz="2800" b="1" dirty="0">
                <a:solidFill>
                  <a:srgbClr val="FF0000"/>
                </a:solidFill>
                <a:latin typeface="微软雅黑" panose="020B0503020204020204" pitchFamily="34" charset="-122"/>
                <a:ea typeface="微软雅黑" panose="020B0503020204020204" pitchFamily="34" charset="-122"/>
              </a:rPr>
              <a:t>世纪</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0" name="Line 4"/>
          <p:cNvSpPr>
            <a:spLocks noChangeShapeType="1"/>
          </p:cNvSpPr>
          <p:nvPr/>
        </p:nvSpPr>
        <p:spPr bwMode="auto">
          <a:xfrm>
            <a:off x="2565383" y="5905512"/>
            <a:ext cx="838200" cy="0"/>
          </a:xfrm>
          <a:prstGeom prst="line">
            <a:avLst/>
          </a:prstGeom>
          <a:noFill/>
          <a:ln w="38100">
            <a:solidFill>
              <a:schemeClr val="tx1"/>
            </a:solidFill>
            <a:round/>
            <a:tailEnd type="triangle" w="med" len="med"/>
          </a:ln>
        </p:spPr>
        <p:txBody>
          <a:bodyPr/>
          <a:lstStyle/>
          <a:p>
            <a:endParaRPr lang="zh-CN" altLang="en-US"/>
          </a:p>
        </p:txBody>
      </p:sp>
      <p:sp>
        <p:nvSpPr>
          <p:cNvPr id="11" name="Text Box 5"/>
          <p:cNvSpPr txBox="1">
            <a:spLocks noChangeArrowheads="1"/>
          </p:cNvSpPr>
          <p:nvPr/>
        </p:nvSpPr>
        <p:spPr bwMode="auto">
          <a:xfrm>
            <a:off x="3508393" y="5619760"/>
            <a:ext cx="2016125" cy="1160463"/>
          </a:xfrm>
          <a:prstGeom prst="rect">
            <a:avLst/>
          </a:prstGeom>
          <a:noFill/>
          <a:ln w="9525">
            <a:noFill/>
            <a:miter lim="800000"/>
          </a:ln>
        </p:spPr>
        <p:txBody>
          <a:bodyPr>
            <a:spAutoFit/>
          </a:bodyPr>
          <a:lstStyle/>
          <a:p>
            <a:pPr algn="l">
              <a:spcBef>
                <a:spcPct val="50000"/>
              </a:spcBef>
            </a:pPr>
            <a:r>
              <a:rPr lang="zh-CN" altLang="en-US" sz="2800" b="1" dirty="0">
                <a:latin typeface="微软雅黑" panose="020B0503020204020204" pitchFamily="34" charset="-122"/>
                <a:ea typeface="微软雅黑" panose="020B0503020204020204" pitchFamily="34" charset="-122"/>
              </a:rPr>
              <a:t>罗马共和国</a:t>
            </a:r>
            <a:endParaRPr lang="zh-CN" altLang="en-US" sz="2800" b="1" dirty="0">
              <a:latin typeface="微软雅黑" panose="020B0503020204020204" pitchFamily="34" charset="-122"/>
              <a:ea typeface="微软雅黑" panose="020B0503020204020204" pitchFamily="34" charset="-122"/>
            </a:endParaRPr>
          </a:p>
          <a:p>
            <a:pPr algn="l">
              <a:spcBef>
                <a:spcPct val="50000"/>
              </a:spcBef>
            </a:pPr>
            <a:endParaRPr lang="en-US" altLang="zh-CN" sz="2800" b="1" dirty="0">
              <a:latin typeface="微软雅黑" panose="020B0503020204020204" pitchFamily="34" charset="-122"/>
              <a:ea typeface="微软雅黑" panose="020B0503020204020204" pitchFamily="34" charset="-122"/>
            </a:endParaRPr>
          </a:p>
        </p:txBody>
      </p:sp>
      <p:sp>
        <p:nvSpPr>
          <p:cNvPr id="12" name="Rectangle 15"/>
          <p:cNvSpPr>
            <a:spLocks noChangeArrowheads="1"/>
          </p:cNvSpPr>
          <p:nvPr/>
        </p:nvSpPr>
        <p:spPr bwMode="auto">
          <a:xfrm>
            <a:off x="3765547" y="6119826"/>
            <a:ext cx="1566862" cy="523875"/>
          </a:xfrm>
          <a:prstGeom prst="rect">
            <a:avLst/>
          </a:prstGeom>
          <a:noFill/>
          <a:ln w="9525">
            <a:noFill/>
            <a:miter lim="800000"/>
          </a:ln>
        </p:spPr>
        <p:txBody>
          <a:bodyPr wrap="none">
            <a:spAutoFit/>
          </a:bodyPr>
          <a:lstStyle/>
          <a:p>
            <a:pPr algn="l"/>
            <a:r>
              <a:rPr lang="zh-CN" altLang="en-US" sz="2800" b="1" dirty="0">
                <a:solidFill>
                  <a:srgbClr val="FF0000"/>
                </a:solidFill>
                <a:latin typeface="微软雅黑" panose="020B0503020204020204" pitchFamily="34" charset="-122"/>
                <a:ea typeface="微软雅黑" panose="020B0503020204020204" pitchFamily="34" charset="-122"/>
              </a:rPr>
              <a:t>前</a:t>
            </a:r>
            <a:r>
              <a:rPr lang="en-US" altLang="zh-CN" sz="2800" b="1" dirty="0">
                <a:solidFill>
                  <a:srgbClr val="FF0000"/>
                </a:solidFill>
                <a:latin typeface="微软雅黑" panose="020B0503020204020204" pitchFamily="34" charset="-122"/>
                <a:ea typeface="微软雅黑" panose="020B0503020204020204" pitchFamily="34" charset="-122"/>
              </a:rPr>
              <a:t>509</a:t>
            </a:r>
            <a:r>
              <a:rPr lang="zh-CN" altLang="en-US" sz="2800" b="1" dirty="0">
                <a:solidFill>
                  <a:srgbClr val="FF0000"/>
                </a:solidFill>
                <a:latin typeface="微软雅黑" panose="020B0503020204020204" pitchFamily="34" charset="-122"/>
                <a:ea typeface="微软雅黑" panose="020B0503020204020204" pitchFamily="34" charset="-122"/>
              </a:rPr>
              <a:t>年</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3" name="TextBox 12"/>
          <p:cNvSpPr txBox="1">
            <a:spLocks noChangeArrowheads="1"/>
          </p:cNvSpPr>
          <p:nvPr/>
        </p:nvSpPr>
        <p:spPr bwMode="auto">
          <a:xfrm>
            <a:off x="6388118" y="5600714"/>
            <a:ext cx="2016125" cy="519112"/>
          </a:xfrm>
          <a:prstGeom prst="rect">
            <a:avLst/>
          </a:prstGeom>
          <a:noFill/>
          <a:ln w="9525">
            <a:noFill/>
            <a:miter lim="800000"/>
          </a:ln>
        </p:spPr>
        <p:txBody>
          <a:bodyPr>
            <a:spAutoFit/>
          </a:bodyPr>
          <a:lstStyle/>
          <a:p>
            <a:pPr algn="l"/>
            <a:r>
              <a:rPr lang="zh-CN" altLang="en-US" sz="2800" b="1" dirty="0">
                <a:latin typeface="微软雅黑" panose="020B0503020204020204" pitchFamily="34" charset="-122"/>
                <a:ea typeface="微软雅黑" panose="020B0503020204020204" pitchFamily="34" charset="-122"/>
              </a:rPr>
              <a:t>称霸地中海</a:t>
            </a:r>
            <a:endParaRPr lang="zh-CN" altLang="en-US" sz="2800" b="1" dirty="0">
              <a:latin typeface="微软雅黑" panose="020B0503020204020204" pitchFamily="34" charset="-122"/>
              <a:ea typeface="微软雅黑" panose="020B0503020204020204" pitchFamily="34" charset="-122"/>
            </a:endParaRPr>
          </a:p>
        </p:txBody>
      </p:sp>
      <p:sp>
        <p:nvSpPr>
          <p:cNvPr id="14" name="Line 6"/>
          <p:cNvSpPr>
            <a:spLocks noChangeShapeType="1"/>
          </p:cNvSpPr>
          <p:nvPr/>
        </p:nvSpPr>
        <p:spPr bwMode="auto">
          <a:xfrm>
            <a:off x="5546723" y="5905512"/>
            <a:ext cx="838200" cy="0"/>
          </a:xfrm>
          <a:prstGeom prst="line">
            <a:avLst/>
          </a:prstGeom>
          <a:noFill/>
          <a:ln w="38100">
            <a:solidFill>
              <a:schemeClr val="tx1"/>
            </a:solidFill>
            <a:round/>
            <a:tailEnd type="triangle" w="med" len="med"/>
          </a:ln>
        </p:spPr>
        <p:txBody>
          <a:bodyPr/>
          <a:lstStyle/>
          <a:p>
            <a:endParaRPr lang="zh-CN" altLang="en-US"/>
          </a:p>
        </p:txBody>
      </p:sp>
      <p:sp>
        <p:nvSpPr>
          <p:cNvPr id="15" name="TextBox 14"/>
          <p:cNvSpPr txBox="1">
            <a:spLocks noChangeArrowheads="1"/>
          </p:cNvSpPr>
          <p:nvPr/>
        </p:nvSpPr>
        <p:spPr bwMode="auto">
          <a:xfrm>
            <a:off x="6604018" y="6119826"/>
            <a:ext cx="1584325" cy="523875"/>
          </a:xfrm>
          <a:prstGeom prst="rect">
            <a:avLst/>
          </a:prstGeom>
          <a:noFill/>
          <a:ln w="9525">
            <a:noFill/>
            <a:miter lim="800000"/>
          </a:ln>
        </p:spPr>
        <p:txBody>
          <a:bodyPr>
            <a:spAutoFit/>
          </a:bodyPr>
          <a:lstStyle/>
          <a:p>
            <a:pPr algn="l"/>
            <a:r>
              <a:rPr lang="zh-CN" altLang="en-US" sz="2800" b="1" dirty="0">
                <a:solidFill>
                  <a:srgbClr val="FF0000"/>
                </a:solidFill>
                <a:latin typeface="微软雅黑" panose="020B0503020204020204" pitchFamily="34" charset="-122"/>
                <a:ea typeface="微软雅黑" panose="020B0503020204020204" pitchFamily="34" charset="-122"/>
              </a:rPr>
              <a:t>前</a:t>
            </a:r>
            <a:r>
              <a:rPr lang="en-US" altLang="zh-CN" sz="2800" b="1" dirty="0">
                <a:solidFill>
                  <a:srgbClr val="FF0000"/>
                </a:solidFill>
                <a:latin typeface="微软雅黑" panose="020B0503020204020204" pitchFamily="34" charset="-122"/>
                <a:ea typeface="微软雅黑" panose="020B0503020204020204" pitchFamily="34" charset="-122"/>
              </a:rPr>
              <a:t>2</a:t>
            </a:r>
            <a:r>
              <a:rPr lang="zh-CN" altLang="en-US" sz="2800" b="1" dirty="0">
                <a:solidFill>
                  <a:srgbClr val="FF0000"/>
                </a:solidFill>
                <a:latin typeface="微软雅黑" panose="020B0503020204020204" pitchFamily="34" charset="-122"/>
                <a:ea typeface="微软雅黑" panose="020B0503020204020204" pitchFamily="34" charset="-122"/>
              </a:rPr>
              <a:t>世纪</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7" name="TextBox 16"/>
          <p:cNvSpPr txBox="1">
            <a:spLocks noChangeArrowheads="1"/>
          </p:cNvSpPr>
          <p:nvPr/>
        </p:nvSpPr>
        <p:spPr bwMode="auto">
          <a:xfrm>
            <a:off x="9245638" y="5600714"/>
            <a:ext cx="2016125" cy="519112"/>
          </a:xfrm>
          <a:prstGeom prst="rect">
            <a:avLst/>
          </a:prstGeom>
          <a:noFill/>
          <a:ln w="9525">
            <a:noFill/>
            <a:miter lim="800000"/>
          </a:ln>
        </p:spPr>
        <p:txBody>
          <a:bodyPr>
            <a:spAutoFit/>
          </a:bodyPr>
          <a:lstStyle/>
          <a:p>
            <a:pPr algn="l"/>
            <a:r>
              <a:rPr lang="zh-CN" altLang="en-US" sz="2800" b="1" dirty="0" smtClean="0">
                <a:latin typeface="微软雅黑" panose="020B0503020204020204" pitchFamily="34" charset="-122"/>
                <a:ea typeface="微软雅黑" panose="020B0503020204020204" pitchFamily="34" charset="-122"/>
              </a:rPr>
              <a:t>罗马帝国</a:t>
            </a:r>
            <a:endParaRPr lang="zh-CN" altLang="en-US" sz="2800" b="1" dirty="0">
              <a:latin typeface="微软雅黑" panose="020B0503020204020204" pitchFamily="34" charset="-122"/>
              <a:ea typeface="微软雅黑" panose="020B0503020204020204" pitchFamily="34" charset="-122"/>
            </a:endParaRPr>
          </a:p>
        </p:txBody>
      </p:sp>
      <p:sp>
        <p:nvSpPr>
          <p:cNvPr id="18" name="Line 6"/>
          <p:cNvSpPr>
            <a:spLocks noChangeShapeType="1"/>
          </p:cNvSpPr>
          <p:nvPr/>
        </p:nvSpPr>
        <p:spPr bwMode="auto">
          <a:xfrm>
            <a:off x="8404243" y="5905512"/>
            <a:ext cx="838200" cy="0"/>
          </a:xfrm>
          <a:prstGeom prst="line">
            <a:avLst/>
          </a:prstGeom>
          <a:noFill/>
          <a:ln w="38100">
            <a:solidFill>
              <a:schemeClr val="tx1"/>
            </a:solidFill>
            <a:round/>
            <a:tailEnd type="triangle" w="med" len="med"/>
          </a:ln>
        </p:spPr>
        <p:txBody>
          <a:bodyPr/>
          <a:lstStyle/>
          <a:p>
            <a:endParaRPr lang="zh-CN" altLang="en-US"/>
          </a:p>
        </p:txBody>
      </p:sp>
      <p:sp>
        <p:nvSpPr>
          <p:cNvPr id="19" name="TextBox 18"/>
          <p:cNvSpPr txBox="1">
            <a:spLocks noChangeArrowheads="1"/>
          </p:cNvSpPr>
          <p:nvPr/>
        </p:nvSpPr>
        <p:spPr bwMode="auto">
          <a:xfrm>
            <a:off x="9404375" y="6119826"/>
            <a:ext cx="1584325" cy="523220"/>
          </a:xfrm>
          <a:prstGeom prst="rect">
            <a:avLst/>
          </a:prstGeom>
          <a:noFill/>
          <a:ln w="9525">
            <a:noFill/>
            <a:miter lim="800000"/>
          </a:ln>
        </p:spPr>
        <p:txBody>
          <a:bodyPr>
            <a:spAutoFit/>
          </a:bodyPr>
          <a:lstStyle/>
          <a:p>
            <a:pPr algn="l"/>
            <a:r>
              <a:rPr lang="zh-CN" altLang="en-US" sz="2800" b="1" dirty="0" smtClean="0">
                <a:solidFill>
                  <a:srgbClr val="FF0000"/>
                </a:solidFill>
                <a:latin typeface="微软雅黑" panose="020B0503020204020204" pitchFamily="34" charset="-122"/>
                <a:ea typeface="微软雅黑" panose="020B0503020204020204" pitchFamily="34" charset="-122"/>
              </a:rPr>
              <a:t>前</a:t>
            </a:r>
            <a:r>
              <a:rPr lang="en-US" altLang="zh-CN" sz="2800" b="1" dirty="0" smtClean="0">
                <a:solidFill>
                  <a:srgbClr val="FF0000"/>
                </a:solidFill>
                <a:latin typeface="微软雅黑" panose="020B0503020204020204" pitchFamily="34" charset="-122"/>
                <a:ea typeface="微软雅黑" panose="020B0503020204020204" pitchFamily="34" charset="-122"/>
              </a:rPr>
              <a:t>27</a:t>
            </a:r>
            <a:r>
              <a:rPr lang="zh-CN" altLang="en-US" sz="2800" b="1" dirty="0" smtClean="0">
                <a:solidFill>
                  <a:srgbClr val="FF0000"/>
                </a:solidFill>
                <a:latin typeface="微软雅黑" panose="020B0503020204020204" pitchFamily="34" charset="-122"/>
                <a:ea typeface="微软雅黑" panose="020B0503020204020204" pitchFamily="34" charset="-122"/>
              </a:rPr>
              <a:t>年</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100000">
                                          <p:val>
                                            <p:strVal val="#ppt_x"/>
                                          </p:val>
                                        </p:tav>
                                      </p:tavLst>
                                    </p:anim>
                                    <p:anim calcmode="lin" valueType="num">
                                      <p:cBhvr>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ppt_x</p:attrName>
                                        </p:attrNameLst>
                                      </p:cBhvr>
                                      <p:tavLst>
                                        <p:tav tm="0">
                                          <p:val>
                                            <p:strVal val="#ppt_x"/>
                                          </p:val>
                                        </p:tav>
                                        <p:tav tm="100000">
                                          <p:val>
                                            <p:strVal val="#ppt_x"/>
                                          </p:val>
                                        </p:tav>
                                      </p:tavLst>
                                    </p:anim>
                                    <p:anim calcmode="lin" valueType="num">
                                      <p:cBhvr>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ppt_x</p:attrName>
                                        </p:attrNameLst>
                                      </p:cBhvr>
                                      <p:tavLst>
                                        <p:tav tm="0">
                                          <p:val>
                                            <p:strVal val="#ppt_x"/>
                                          </p:val>
                                        </p:tav>
                                        <p:tav tm="100000">
                                          <p:val>
                                            <p:strVal val="#ppt_x"/>
                                          </p:val>
                                        </p:tav>
                                      </p:tavLst>
                                    </p:anim>
                                    <p:anim calcmode="lin" valueType="num">
                                      <p:cBhvr>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ppt_x</p:attrName>
                                        </p:attrNameLst>
                                      </p:cBhvr>
                                      <p:tavLst>
                                        <p:tav tm="0">
                                          <p:val>
                                            <p:strVal val="#ppt_x"/>
                                          </p:val>
                                        </p:tav>
                                        <p:tav tm="100000">
                                          <p:val>
                                            <p:strVal val="#ppt_x"/>
                                          </p:val>
                                        </p:tav>
                                      </p:tavLst>
                                    </p:anim>
                                    <p:anim calcmode="lin" valueType="num">
                                      <p:cBhvr>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ppt_x</p:attrName>
                                        </p:attrNameLst>
                                      </p:cBhvr>
                                      <p:tavLst>
                                        <p:tav tm="0">
                                          <p:val>
                                            <p:strVal val="#ppt_x"/>
                                          </p:val>
                                        </p:tav>
                                        <p:tav tm="100000">
                                          <p:val>
                                            <p:strVal val="#ppt_x"/>
                                          </p:val>
                                        </p:tav>
                                      </p:tavLst>
                                    </p:anim>
                                    <p:anim calcmode="lin" valueType="num">
                                      <p:cBhvr>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ppt_x</p:attrName>
                                        </p:attrNameLst>
                                      </p:cBhvr>
                                      <p:tavLst>
                                        <p:tav tm="0">
                                          <p:val>
                                            <p:strVal val="#ppt_x"/>
                                          </p:val>
                                        </p:tav>
                                        <p:tav tm="100000">
                                          <p:val>
                                            <p:strVal val="#ppt_x"/>
                                          </p:val>
                                        </p:tav>
                                      </p:tavLst>
                                    </p:anim>
                                    <p:anim calcmode="lin" valueType="num">
                                      <p:cBhvr>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ppt_x</p:attrName>
                                        </p:attrNameLst>
                                      </p:cBhvr>
                                      <p:tavLst>
                                        <p:tav tm="0">
                                          <p:val>
                                            <p:strVal val="#ppt_x"/>
                                          </p:val>
                                        </p:tav>
                                        <p:tav tm="100000">
                                          <p:val>
                                            <p:strVal val="#ppt_x"/>
                                          </p:val>
                                        </p:tav>
                                      </p:tavLst>
                                    </p:anim>
                                    <p:anim calcmode="lin" valueType="num">
                                      <p:cBhvr>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ppt_x</p:attrName>
                                        </p:attrNameLst>
                                      </p:cBhvr>
                                      <p:tavLst>
                                        <p:tav tm="0">
                                          <p:val>
                                            <p:strVal val="#ppt_x"/>
                                          </p:val>
                                        </p:tav>
                                        <p:tav tm="100000">
                                          <p:val>
                                            <p:strVal val="#ppt_x"/>
                                          </p:val>
                                        </p:tav>
                                      </p:tavLst>
                                    </p:anim>
                                    <p:anim calcmode="lin" valueType="num">
                                      <p:cBhvr>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ppt_x</p:attrName>
                                        </p:attrNameLst>
                                      </p:cBhvr>
                                      <p:tavLst>
                                        <p:tav tm="0">
                                          <p:val>
                                            <p:strVal val="#ppt_x"/>
                                          </p:val>
                                        </p:tav>
                                        <p:tav tm="100000">
                                          <p:val>
                                            <p:strVal val="#ppt_x"/>
                                          </p:val>
                                        </p:tav>
                                      </p:tavLst>
                                    </p:anim>
                                    <p:anim calcmode="lin" valueType="num">
                                      <p:cBhvr>
                                        <p:cTn id="50" dur="5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p:cTn id="53" dur="500" fill="hold"/>
                                        <p:tgtEl>
                                          <p:spTgt spid="19"/>
                                        </p:tgtEl>
                                        <p:attrNameLst>
                                          <p:attrName>ppt_x</p:attrName>
                                        </p:attrNameLst>
                                      </p:cBhvr>
                                      <p:tavLst>
                                        <p:tav tm="0">
                                          <p:val>
                                            <p:strVal val="#ppt_x"/>
                                          </p:val>
                                        </p:tav>
                                        <p:tav tm="100000">
                                          <p:val>
                                            <p:strVal val="#ppt_x"/>
                                          </p:val>
                                        </p:tav>
                                      </p:tavLst>
                                    </p:anim>
                                    <p:anim calcmode="lin" valueType="num">
                                      <p:cBhvr>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p:bldP spid="12" grpId="0"/>
      <p:bldP spid="13" grpId="0"/>
      <p:bldP spid="14" grpId="0" animBg="1"/>
      <p:bldP spid="15" grpId="0"/>
      <p:bldP spid="17" grpId="0"/>
      <p:bldP spid="18" grpId="0" animBg="1"/>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cstate="print">
            <a:extLst>
              <a:ext uri="{28A0092B-C50C-407E-A947-70E740481C1C}">
                <a14:useLocalDpi xmlns:a14="http://schemas.microsoft.com/office/drawing/2010/main" val="0"/>
              </a:ext>
            </a:extLst>
          </a:blip>
          <a:srcRect l="2243" t="2241" r="1691" b="1558"/>
          <a:stretch>
            <a:fillRect/>
          </a:stretch>
        </p:blipFill>
        <p:spPr>
          <a:xfrm>
            <a:off x="-1" y="0"/>
            <a:ext cx="11522075" cy="7200900"/>
          </a:xfrm>
          <a:prstGeom prst="rect">
            <a:avLst/>
          </a:prstGeom>
        </p:spPr>
      </p:pic>
      <p:pic>
        <p:nvPicPr>
          <p:cNvPr id="33" name="图片 32" descr="QQ截图20180117155013.png"/>
          <p:cNvPicPr>
            <a:picLocks noChangeAspect="1"/>
          </p:cNvPicPr>
          <p:nvPr/>
        </p:nvPicPr>
        <p:blipFill>
          <a:blip r:embed="rId2" cstate="print">
            <a:clrChange>
              <a:clrFrom>
                <a:srgbClr val="FFFFFF"/>
              </a:clrFrom>
              <a:clrTo>
                <a:srgbClr val="FFFFFF">
                  <a:alpha val="0"/>
                </a:srgbClr>
              </a:clrTo>
            </a:clrChange>
          </a:blip>
          <a:stretch>
            <a:fillRect/>
          </a:stretch>
        </p:blipFill>
        <p:spPr>
          <a:xfrm>
            <a:off x="0" y="0"/>
            <a:ext cx="4382483" cy="7200900"/>
          </a:xfrm>
          <a:prstGeom prst="rect">
            <a:avLst/>
          </a:prstGeom>
        </p:spPr>
      </p:pic>
      <p:sp>
        <p:nvSpPr>
          <p:cNvPr id="16" name="圆角矩形 15"/>
          <p:cNvSpPr/>
          <p:nvPr/>
        </p:nvSpPr>
        <p:spPr>
          <a:xfrm>
            <a:off x="1147445" y="671195"/>
            <a:ext cx="9818370" cy="5892800"/>
          </a:xfrm>
          <a:prstGeom prst="roundRect">
            <a:avLst>
              <a:gd name="adj" fmla="val 50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7" name="TextBox 6"/>
          <p:cNvSpPr txBox="1"/>
          <p:nvPr/>
        </p:nvSpPr>
        <p:spPr>
          <a:xfrm>
            <a:off x="1117576" y="956890"/>
            <a:ext cx="7750074" cy="829945"/>
          </a:xfrm>
          <a:prstGeom prst="rect">
            <a:avLst/>
          </a:prstGeom>
          <a:noFill/>
        </p:spPr>
        <p:txBody>
          <a:bodyPr wrap="square" rtlCol="0">
            <a:spAutoFit/>
          </a:bodyPr>
          <a:lstStyle/>
          <a:p>
            <a:r>
              <a:rPr lang="zh-CN" altLang="en-US" sz="4800" b="1" dirty="0" smtClean="0">
                <a:effectLst>
                  <a:glow rad="228600">
                    <a:schemeClr val="accent2">
                      <a:satMod val="1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罗马的征服与扩张的影响：</a:t>
            </a:r>
            <a:endParaRPr lang="zh-CN" altLang="en-US" sz="4800" b="1" dirty="0" smtClean="0">
              <a:effectLst>
                <a:glow rad="228600">
                  <a:schemeClr val="accent2">
                    <a:satMod val="1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2" name="文本框 1"/>
          <p:cNvSpPr txBox="1"/>
          <p:nvPr/>
        </p:nvSpPr>
        <p:spPr>
          <a:xfrm>
            <a:off x="1146810" y="2159635"/>
            <a:ext cx="9726930" cy="3969385"/>
          </a:xfrm>
          <a:prstGeom prst="rect">
            <a:avLst/>
          </a:prstGeom>
          <a:noFill/>
        </p:spPr>
        <p:txBody>
          <a:bodyPr wrap="square" rtlCol="0">
            <a:spAutoFit/>
          </a:bodyPr>
          <a:p>
            <a:r>
              <a:rPr lang="en-US" altLang="zh-CN" sz="3600"/>
              <a:t>1.</a:t>
            </a:r>
            <a:r>
              <a:rPr lang="zh-CN" altLang="en-US" sz="3600"/>
              <a:t>罗马继承的古希腊文化，又有新的发展，其建筑、法律、宗教、历法等对后世影响深远，缔结了西方的古典文化时期。</a:t>
            </a:r>
            <a:endParaRPr lang="zh-CN" altLang="en-US" sz="3600"/>
          </a:p>
          <a:p>
            <a:r>
              <a:rPr lang="en-US" altLang="zh-CN" sz="3600"/>
              <a:t>2.</a:t>
            </a:r>
            <a:r>
              <a:rPr lang="zh-CN" altLang="en-US" sz="3600"/>
              <a:t>罗马的征服与扩张，也促进了奴隶社会的发展与衰落。</a:t>
            </a:r>
            <a:endParaRPr lang="zh-CN" altLang="en-US" sz="3600"/>
          </a:p>
          <a:p>
            <a:r>
              <a:rPr lang="en-US" altLang="zh-CN" sz="3600"/>
              <a:t>3.</a:t>
            </a:r>
            <a:r>
              <a:rPr lang="zh-CN" altLang="en-US" sz="3600"/>
              <a:t>罗马帝国扩张，向外传播了西方文化，客观上促进了东西方文化的交流与发展。</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690" y="36830"/>
            <a:ext cx="11166475" cy="7018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椭圆 1"/>
          <p:cNvSpPr/>
          <p:nvPr/>
        </p:nvSpPr>
        <p:spPr>
          <a:xfrm>
            <a:off x="186989" y="1013428"/>
            <a:ext cx="680476" cy="68047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5"/>
          </a:p>
        </p:txBody>
      </p:sp>
      <p:sp>
        <p:nvSpPr>
          <p:cNvPr id="3" name="椭圆 2"/>
          <p:cNvSpPr/>
          <p:nvPr/>
        </p:nvSpPr>
        <p:spPr>
          <a:xfrm>
            <a:off x="960083" y="1483387"/>
            <a:ext cx="791225" cy="659763"/>
          </a:xfrm>
          <a:prstGeom prst="ellipse">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5"/>
          </a:p>
        </p:txBody>
      </p:sp>
      <p:sp>
        <p:nvSpPr>
          <p:cNvPr id="4" name="TextBox 3"/>
          <p:cNvSpPr txBox="1"/>
          <p:nvPr/>
        </p:nvSpPr>
        <p:spPr>
          <a:xfrm>
            <a:off x="394970" y="1996440"/>
            <a:ext cx="565150" cy="189928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n-US" sz="2940" b="1" dirty="0" smtClean="0"/>
              <a:t>古代罗马</a:t>
            </a:r>
            <a:endParaRPr lang="zh-CN" altLang="en-US" sz="2940" b="1" dirty="0"/>
          </a:p>
        </p:txBody>
      </p:sp>
      <p:sp>
        <p:nvSpPr>
          <p:cNvPr id="5" name="TextBox 4"/>
          <p:cNvSpPr txBox="1"/>
          <p:nvPr/>
        </p:nvSpPr>
        <p:spPr>
          <a:xfrm>
            <a:off x="1942465" y="1694180"/>
            <a:ext cx="596265" cy="206121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zh-CN" altLang="en-US" sz="3200" b="1" dirty="0" smtClean="0"/>
              <a:t>古代希腊</a:t>
            </a:r>
            <a:endParaRPr lang="zh-CN" altLang="en-US" sz="3200" b="1" dirty="0" smtClean="0"/>
          </a:p>
        </p:txBody>
      </p:sp>
      <p:sp>
        <p:nvSpPr>
          <p:cNvPr id="6" name="TextBox 5"/>
          <p:cNvSpPr txBox="1"/>
          <p:nvPr/>
        </p:nvSpPr>
        <p:spPr>
          <a:xfrm>
            <a:off x="656272" y="213339"/>
            <a:ext cx="4748289"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800" b="1" dirty="0" smtClean="0">
                <a:latin typeface="+mn-ea"/>
              </a:rPr>
              <a:t>古代欧洲文明</a:t>
            </a:r>
            <a:r>
              <a:rPr lang="en-US" altLang="zh-CN" sz="2800" b="1" dirty="0" smtClean="0">
                <a:latin typeface="+mn-ea"/>
              </a:rPr>
              <a:t>(</a:t>
            </a:r>
            <a:r>
              <a:rPr lang="zh-CN" altLang="en-US" sz="2800" b="1" dirty="0" smtClean="0">
                <a:latin typeface="+mn-ea"/>
              </a:rPr>
              <a:t>海洋文明</a:t>
            </a:r>
            <a:r>
              <a:rPr lang="en-US" altLang="zh-CN" sz="2800" b="1" dirty="0" smtClean="0">
                <a:latin typeface="+mn-ea"/>
              </a:rPr>
              <a:t>)</a:t>
            </a:r>
            <a:endParaRPr lang="en-US" altLang="zh-CN" sz="2800" b="1" dirty="0" smtClean="0">
              <a:latin typeface="+mn-ea"/>
            </a:endParaRPr>
          </a:p>
        </p:txBody>
      </p:sp>
      <p:sp>
        <p:nvSpPr>
          <p:cNvPr id="8" name="TextBox 7"/>
          <p:cNvSpPr txBox="1"/>
          <p:nvPr/>
        </p:nvSpPr>
        <p:spPr>
          <a:xfrm>
            <a:off x="5912254" y="1483339"/>
            <a:ext cx="4350574" cy="54292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940" b="1" dirty="0" smtClean="0">
                <a:latin typeface="黑体" panose="02010609060101010101" pitchFamily="49" charset="-122"/>
                <a:ea typeface="黑体" panose="02010609060101010101" pitchFamily="49" charset="-122"/>
              </a:rPr>
              <a:t>古代亚非文明</a:t>
            </a:r>
            <a:r>
              <a:rPr lang="en-US" altLang="zh-CN" sz="2940" b="1" dirty="0" smtClean="0">
                <a:latin typeface="黑体" panose="02010609060101010101" pitchFamily="49" charset="-122"/>
                <a:ea typeface="黑体" panose="02010609060101010101" pitchFamily="49" charset="-122"/>
              </a:rPr>
              <a:t>(</a:t>
            </a:r>
            <a:r>
              <a:rPr lang="zh-CN" altLang="en-US" sz="2940" b="1" dirty="0" smtClean="0">
                <a:latin typeface="黑体" panose="02010609060101010101" pitchFamily="49" charset="-122"/>
                <a:ea typeface="黑体" panose="02010609060101010101" pitchFamily="49" charset="-122"/>
              </a:rPr>
              <a:t>大河文明</a:t>
            </a:r>
            <a:r>
              <a:rPr lang="en-US" altLang="zh-CN" sz="2940" b="1" dirty="0" smtClean="0">
                <a:latin typeface="黑体" panose="02010609060101010101" pitchFamily="49" charset="-122"/>
                <a:ea typeface="黑体" panose="02010609060101010101" pitchFamily="49" charset="-122"/>
              </a:rPr>
              <a:t>)</a:t>
            </a:r>
            <a:endParaRPr lang="zh-CN" altLang="en-US" sz="2940" b="1" dirty="0">
              <a:latin typeface="黑体" panose="02010609060101010101" pitchFamily="49" charset="-122"/>
              <a:ea typeface="黑体" panose="02010609060101010101" pitchFamily="49" charset="-122"/>
            </a:endParaRPr>
          </a:p>
        </p:txBody>
      </p:sp>
      <p:sp>
        <p:nvSpPr>
          <p:cNvPr id="7" name="TextBox 6"/>
          <p:cNvSpPr txBox="1"/>
          <p:nvPr/>
        </p:nvSpPr>
        <p:spPr>
          <a:xfrm>
            <a:off x="960120" y="841375"/>
            <a:ext cx="1155700" cy="431165"/>
          </a:xfrm>
          <a:prstGeom prst="rect">
            <a:avLst/>
          </a:prstGeom>
          <a:noFill/>
        </p:spPr>
        <p:txBody>
          <a:bodyPr wrap="square" rtlCol="0">
            <a:spAutoFit/>
          </a:bodyPr>
          <a:lstStyle/>
          <a:p>
            <a:r>
              <a:rPr lang="zh-CN" altLang="en-US" sz="2205" b="1" dirty="0" smtClean="0">
                <a:latin typeface="黑体" panose="02010609060101010101" pitchFamily="49" charset="-122"/>
                <a:ea typeface="黑体" panose="02010609060101010101" pitchFamily="49" charset="-122"/>
              </a:rPr>
              <a:t>马其顿</a:t>
            </a:r>
            <a:endParaRPr lang="zh-CN" altLang="en-US" sz="2205" b="1"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arn(inVertical)">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8"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Rectangle 2"/>
          <p:cNvSpPr/>
          <p:nvPr/>
        </p:nvSpPr>
        <p:spPr>
          <a:xfrm>
            <a:off x="-63500" y="38100"/>
            <a:ext cx="11676380" cy="5910580"/>
          </a:xfrm>
          <a:prstGeom prst="rect">
            <a:avLst/>
          </a:prstGeom>
          <a:solidFill>
            <a:srgbClr val="CCFFCC"/>
          </a:solidFill>
          <a:ln w="9525">
            <a:noFill/>
          </a:ln>
        </p:spPr>
        <p:txBody>
          <a:bodyPr wrap="square" lIns="117175" tIns="58588" rIns="117175" bIns="58588" anchor="t">
            <a:spAutoFit/>
          </a:bodyPr>
          <a:p>
            <a:pPr indent="269875" algn="just" defTabSz="697230" eaLnBrk="0" hangingPunct="0">
              <a:lnSpc>
                <a:spcPct val="120000"/>
              </a:lnSpc>
            </a:pPr>
            <a:r>
              <a:rPr lang="zh-CN" altLang="en-US" sz="4000" b="1" dirty="0">
                <a:solidFill>
                  <a:srgbClr val="000000"/>
                </a:solidFill>
                <a:latin typeface="黑体" panose="02010609060101010101" pitchFamily="49" charset="-122"/>
                <a:ea typeface="黑体" panose="02010609060101010101" pitchFamily="49" charset="-122"/>
                <a:cs typeface="黑体" panose="02010609060101010101" pitchFamily="49" charset="-122"/>
              </a:rPr>
              <a:t>材料</a:t>
            </a:r>
            <a:r>
              <a:rPr lang="en-US" altLang="zh-CN" sz="4000" b="1" dirty="0">
                <a:solidFill>
                  <a:srgbClr val="000000"/>
                </a:solidFill>
                <a:latin typeface="黑体" panose="02010609060101010101" pitchFamily="49" charset="-122"/>
                <a:ea typeface="黑体" panose="02010609060101010101" pitchFamily="49" charset="-122"/>
                <a:cs typeface="黑体" panose="02010609060101010101" pitchFamily="49" charset="-122"/>
              </a:rPr>
              <a:t>1</a:t>
            </a:r>
            <a:r>
              <a:rPr lang="zh-CN" altLang="en-US" sz="3200" dirty="0">
                <a:solidFill>
                  <a:srgbClr val="000000"/>
                </a:solidFill>
                <a:latin typeface="微软雅黑" panose="020B0503020204020204" pitchFamily="34" charset="-122"/>
                <a:ea typeface="微软雅黑" panose="020B0503020204020204" pitchFamily="34" charset="-122"/>
              </a:rPr>
              <a:t>：公元前</a:t>
            </a:r>
            <a:r>
              <a:rPr lang="en-US" altLang="zh-CN" sz="3200" dirty="0">
                <a:solidFill>
                  <a:srgbClr val="000000"/>
                </a:solidFill>
                <a:latin typeface="微软雅黑" panose="020B0503020204020204" pitchFamily="34" charset="-122"/>
                <a:ea typeface="微软雅黑" panose="020B0503020204020204" pitchFamily="34" charset="-122"/>
              </a:rPr>
              <a:t>1</a:t>
            </a:r>
            <a:r>
              <a:rPr lang="zh-CN" altLang="en-US" sz="3200" dirty="0">
                <a:solidFill>
                  <a:srgbClr val="000000"/>
                </a:solidFill>
                <a:latin typeface="微软雅黑" panose="020B0503020204020204" pitchFamily="34" charset="-122"/>
                <a:ea typeface="微软雅黑" panose="020B0503020204020204" pitchFamily="34" charset="-122"/>
              </a:rPr>
              <a:t>世纪，欧洲罗马共和国执政官凯撒，曾身穿一身丝袍出现在罗马大剧院，轰动一时。后来，身着中国锦衣绣服，成为罗马上层社会的风尚。             </a:t>
            </a:r>
            <a:endParaRPr lang="zh-CN" altLang="en-US" sz="3200" dirty="0">
              <a:solidFill>
                <a:srgbClr val="000000"/>
              </a:solidFill>
              <a:latin typeface="微软雅黑" panose="020B0503020204020204" pitchFamily="34" charset="-122"/>
              <a:ea typeface="微软雅黑" panose="020B0503020204020204" pitchFamily="34" charset="-122"/>
            </a:endParaRPr>
          </a:p>
          <a:p>
            <a:pPr indent="269875" algn="just" defTabSz="697230" eaLnBrk="0" hangingPunct="0">
              <a:lnSpc>
                <a:spcPct val="120000"/>
              </a:lnSpc>
            </a:pPr>
            <a:r>
              <a:rPr lang="zh-CN" altLang="en-US" sz="4000" b="1" dirty="0">
                <a:solidFill>
                  <a:srgbClr val="000000"/>
                </a:solidFill>
                <a:latin typeface="黑体" panose="02010609060101010101" pitchFamily="49" charset="-122"/>
                <a:ea typeface="黑体" panose="02010609060101010101" pitchFamily="49" charset="-122"/>
                <a:cs typeface="黑体" panose="02010609060101010101" pitchFamily="49" charset="-122"/>
              </a:rPr>
              <a:t>材料</a:t>
            </a:r>
            <a:r>
              <a:rPr lang="en-US" altLang="zh-CN" sz="4000" b="1" dirty="0">
                <a:solidFill>
                  <a:srgbClr val="000000"/>
                </a:solidFill>
                <a:latin typeface="黑体" panose="02010609060101010101" pitchFamily="49" charset="-122"/>
                <a:ea typeface="黑体" panose="02010609060101010101" pitchFamily="49" charset="-122"/>
                <a:cs typeface="黑体" panose="02010609060101010101" pitchFamily="49" charset="-122"/>
              </a:rPr>
              <a:t>2</a:t>
            </a:r>
            <a:r>
              <a:rPr lang="zh-CN" altLang="en-US" sz="3200" dirty="0">
                <a:solidFill>
                  <a:srgbClr val="000000"/>
                </a:solidFill>
                <a:latin typeface="微软雅黑" panose="020B0503020204020204" pitchFamily="34" charset="-122"/>
                <a:ea typeface="微软雅黑" panose="020B0503020204020204" pitchFamily="34" charset="-122"/>
              </a:rPr>
              <a:t>：</a:t>
            </a:r>
            <a:r>
              <a:rPr lang="en-US" altLang="zh-CN" sz="3200" dirty="0">
                <a:solidFill>
                  <a:srgbClr val="000000"/>
                </a:solidFill>
                <a:latin typeface="微软雅黑" panose="020B0503020204020204" pitchFamily="34" charset="-122"/>
                <a:ea typeface="微软雅黑" panose="020B0503020204020204" pitchFamily="34" charset="-122"/>
              </a:rPr>
              <a:t>166</a:t>
            </a:r>
            <a:r>
              <a:rPr lang="zh-CN" altLang="en-US" sz="3200" dirty="0">
                <a:solidFill>
                  <a:srgbClr val="000000"/>
                </a:solidFill>
                <a:latin typeface="微软雅黑" panose="020B0503020204020204" pitchFamily="34" charset="-122"/>
                <a:ea typeface="微软雅黑" panose="020B0503020204020204" pitchFamily="34" charset="-122"/>
              </a:rPr>
              <a:t>年，罗马皇帝的使节在越南日南登陆后，前往洛阳进谒汉桓帝，随身带有象牙、犀角、玳瑁等珍贵礼品。这样，中国与罗马两国“始乃一通焉”。</a:t>
            </a:r>
            <a:endParaRPr lang="zh-CN" altLang="en-US" sz="3200" dirty="0">
              <a:solidFill>
                <a:srgbClr val="000000"/>
              </a:solidFill>
              <a:latin typeface="微软雅黑" panose="020B0503020204020204" pitchFamily="34" charset="-122"/>
              <a:ea typeface="微软雅黑" panose="020B0503020204020204" pitchFamily="34" charset="-122"/>
            </a:endParaRPr>
          </a:p>
          <a:p>
            <a:pPr indent="269875" algn="just" defTabSz="697230" eaLnBrk="0" hangingPunct="0">
              <a:lnSpc>
                <a:spcPct val="120000"/>
              </a:lnSpc>
            </a:pPr>
            <a:r>
              <a:rPr lang="zh-CN" altLang="en-US" sz="3530" dirty="0">
                <a:solidFill>
                  <a:srgbClr val="000000"/>
                </a:solidFill>
                <a:latin typeface="微软雅黑" panose="020B0503020204020204" pitchFamily="34" charset="-122"/>
                <a:ea typeface="微软雅黑" panose="020B0503020204020204" pitchFamily="34" charset="-122"/>
              </a:rPr>
              <a:t>请回答：</a:t>
            </a:r>
            <a:endParaRPr lang="zh-CN" altLang="en-US" sz="3530" dirty="0">
              <a:solidFill>
                <a:srgbClr val="000000"/>
              </a:solidFill>
              <a:latin typeface="微软雅黑" panose="020B0503020204020204" pitchFamily="34" charset="-122"/>
              <a:ea typeface="微软雅黑" panose="020B0503020204020204" pitchFamily="34" charset="-122"/>
            </a:endParaRPr>
          </a:p>
          <a:p>
            <a:pPr indent="269875" algn="just" defTabSz="697230" eaLnBrk="0" hangingPunct="0">
              <a:lnSpc>
                <a:spcPct val="120000"/>
              </a:lnSpc>
            </a:pPr>
            <a:r>
              <a:rPr lang="zh-CN" altLang="en-US" sz="3530" dirty="0">
                <a:solidFill>
                  <a:srgbClr val="000000"/>
                </a:solidFill>
                <a:latin typeface="微软雅黑" panose="020B0503020204020204" pitchFamily="34" charset="-122"/>
                <a:ea typeface="微软雅黑" panose="020B0503020204020204" pitchFamily="34" charset="-122"/>
              </a:rPr>
              <a:t>①公元前</a:t>
            </a:r>
            <a:r>
              <a:rPr lang="en-US" altLang="zh-CN" sz="3530" dirty="0">
                <a:solidFill>
                  <a:srgbClr val="000000"/>
                </a:solidFill>
                <a:latin typeface="微软雅黑" panose="020B0503020204020204" pitchFamily="34" charset="-122"/>
                <a:ea typeface="微软雅黑" panose="020B0503020204020204" pitchFamily="34" charset="-122"/>
              </a:rPr>
              <a:t>1</a:t>
            </a:r>
            <a:r>
              <a:rPr lang="zh-CN" altLang="en-US" sz="3530" dirty="0">
                <a:solidFill>
                  <a:srgbClr val="000000"/>
                </a:solidFill>
                <a:latin typeface="微软雅黑" panose="020B0503020204020204" pitchFamily="34" charset="-122"/>
                <a:ea typeface="微软雅黑" panose="020B0503020204020204" pitchFamily="34" charset="-122"/>
              </a:rPr>
              <a:t>世纪，中国正处于什么时代？</a:t>
            </a:r>
            <a:endParaRPr lang="zh-CN" altLang="en-US" sz="3530" dirty="0">
              <a:solidFill>
                <a:srgbClr val="000000"/>
              </a:solidFill>
              <a:latin typeface="微软雅黑" panose="020B0503020204020204" pitchFamily="34" charset="-122"/>
              <a:ea typeface="微软雅黑" panose="020B0503020204020204" pitchFamily="34" charset="-122"/>
            </a:endParaRPr>
          </a:p>
          <a:p>
            <a:pPr indent="269875" algn="just" defTabSz="697230" eaLnBrk="0" hangingPunct="0">
              <a:lnSpc>
                <a:spcPct val="120000"/>
              </a:lnSpc>
            </a:pPr>
            <a:r>
              <a:rPr lang="zh-CN" altLang="en-US" sz="3530" dirty="0">
                <a:solidFill>
                  <a:srgbClr val="000000"/>
                </a:solidFill>
                <a:latin typeface="微软雅黑" panose="020B0503020204020204" pitchFamily="34" charset="-122"/>
                <a:ea typeface="微软雅黑" panose="020B0503020204020204" pitchFamily="34" charset="-122"/>
              </a:rPr>
              <a:t>②当时凯撒为什么能穿上一身中国的“丝袍”？ </a:t>
            </a:r>
            <a:endParaRPr lang="zh-CN" altLang="en-US" sz="3530" dirty="0">
              <a:solidFill>
                <a:srgbClr val="000000"/>
              </a:solidFill>
              <a:latin typeface="微软雅黑" panose="020B0503020204020204" pitchFamily="34" charset="-122"/>
              <a:ea typeface="微软雅黑" panose="020B0503020204020204" pitchFamily="34" charset="-122"/>
            </a:endParaRPr>
          </a:p>
        </p:txBody>
      </p:sp>
      <p:sp>
        <p:nvSpPr>
          <p:cNvPr id="83971" name="Rectangle 3"/>
          <p:cNvSpPr/>
          <p:nvPr/>
        </p:nvSpPr>
        <p:spPr>
          <a:xfrm>
            <a:off x="128270" y="5393690"/>
            <a:ext cx="11228070" cy="1745615"/>
          </a:xfrm>
          <a:prstGeom prst="rect">
            <a:avLst/>
          </a:prstGeom>
          <a:solidFill>
            <a:srgbClr val="FFFF00"/>
          </a:solidFill>
          <a:ln w="9525">
            <a:noFill/>
          </a:ln>
        </p:spPr>
        <p:txBody>
          <a:bodyPr wrap="square" lIns="117175" tIns="58588" rIns="117175" bIns="58588" anchor="ctr">
            <a:spAutoFit/>
          </a:bodyPr>
          <a:p>
            <a:pPr defTabSz="697230" eaLnBrk="0" hangingPunct="0"/>
            <a:r>
              <a:rPr lang="en-US" altLang="zh-CN" sz="3530" dirty="0">
                <a:solidFill>
                  <a:srgbClr val="000000"/>
                </a:solidFill>
                <a:latin typeface="微软雅黑" panose="020B0503020204020204" pitchFamily="34" charset="-122"/>
                <a:ea typeface="微软雅黑" panose="020B0503020204020204" pitchFamily="34" charset="-122"/>
              </a:rPr>
              <a:t>②</a:t>
            </a:r>
            <a:r>
              <a:rPr lang="zh-CN" altLang="en-US" sz="3530" dirty="0">
                <a:solidFill>
                  <a:srgbClr val="000000"/>
                </a:solidFill>
                <a:latin typeface="微软雅黑" panose="020B0503020204020204" pitchFamily="34" charset="-122"/>
                <a:ea typeface="微软雅黑" panose="020B0503020204020204" pitchFamily="34" charset="-122"/>
              </a:rPr>
              <a:t>汉朝通西域以后，中国同西方的贸易开始发展起来，中国的丝和丝织品通过</a:t>
            </a:r>
            <a:r>
              <a:rPr lang="zh-CN" altLang="en-US" sz="3530" dirty="0">
                <a:solidFill>
                  <a:srgbClr val="FF0000"/>
                </a:solidFill>
                <a:latin typeface="微软雅黑" panose="020B0503020204020204" pitchFamily="34" charset="-122"/>
                <a:ea typeface="微软雅黑" panose="020B0503020204020204" pitchFamily="34" charset="-122"/>
              </a:rPr>
              <a:t>丝绸之路</a:t>
            </a:r>
            <a:r>
              <a:rPr lang="zh-CN" altLang="en-US" sz="3530" dirty="0">
                <a:solidFill>
                  <a:srgbClr val="000000"/>
                </a:solidFill>
                <a:latin typeface="微软雅黑" panose="020B0503020204020204" pitchFamily="34" charset="-122"/>
                <a:ea typeface="微软雅黑" panose="020B0503020204020204" pitchFamily="34" charset="-122"/>
              </a:rPr>
              <a:t>源源不断地运往西方，恺撒穿的“丝袍”就是这样得到的。</a:t>
            </a:r>
            <a:endParaRPr lang="zh-CN" altLang="en-US" sz="3530" dirty="0">
              <a:solidFill>
                <a:srgbClr val="000000"/>
              </a:solidFill>
              <a:latin typeface="微软雅黑" panose="020B0503020204020204" pitchFamily="34" charset="-122"/>
              <a:ea typeface="微软雅黑" panose="020B0503020204020204" pitchFamily="34" charset="-122"/>
            </a:endParaRPr>
          </a:p>
        </p:txBody>
      </p:sp>
      <p:sp>
        <p:nvSpPr>
          <p:cNvPr id="83972" name="Rectangle 4"/>
          <p:cNvSpPr/>
          <p:nvPr/>
        </p:nvSpPr>
        <p:spPr>
          <a:xfrm>
            <a:off x="8371508" y="4140547"/>
            <a:ext cx="1673860" cy="988695"/>
          </a:xfrm>
          <a:prstGeom prst="rect">
            <a:avLst/>
          </a:prstGeom>
          <a:noFill/>
          <a:ln w="9525">
            <a:noFill/>
          </a:ln>
        </p:spPr>
        <p:txBody>
          <a:bodyPr wrap="none" lIns="117175" tIns="58588" rIns="117175" bIns="58588" anchor="t">
            <a:spAutoFit/>
          </a:bodyPr>
          <a:p>
            <a:pPr defTabSz="697230" eaLnBrk="0" hangingPunct="0"/>
            <a:r>
              <a:rPr lang="zh-CN" altLang="en-US" sz="5670" b="1" dirty="0">
                <a:solidFill>
                  <a:srgbClr val="FF0000"/>
                </a:solidFill>
                <a:latin typeface="微软雅黑" panose="020B0503020204020204" pitchFamily="34" charset="-122"/>
                <a:ea typeface="微软雅黑" panose="020B0503020204020204" pitchFamily="34" charset="-122"/>
              </a:rPr>
              <a:t>西汉</a:t>
            </a:r>
            <a:endParaRPr lang="zh-CN" altLang="en-US" sz="5670" b="1" dirty="0">
              <a:solidFill>
                <a:srgbClr val="FF0000"/>
              </a:solidFill>
              <a:latin typeface="微软雅黑" panose="020B0503020204020204" pitchFamily="34" charset="-122"/>
              <a:ea typeface="微软雅黑" panose="020B0503020204020204" pitchFamily="34" charset="-122"/>
            </a:endParaRPr>
          </a:p>
        </p:txBody>
      </p:sp>
      <p:sp>
        <p:nvSpPr>
          <p:cNvPr id="83973" name="Line 5"/>
          <p:cNvSpPr/>
          <p:nvPr/>
        </p:nvSpPr>
        <p:spPr>
          <a:xfrm>
            <a:off x="774051" y="1423418"/>
            <a:ext cx="998179" cy="0"/>
          </a:xfrm>
          <a:prstGeom prst="line">
            <a:avLst/>
          </a:prstGeom>
          <a:ln w="47625" cap="flat" cmpd="sng">
            <a:solidFill>
              <a:srgbClr val="FF0000"/>
            </a:solidFill>
            <a:prstDash val="solid"/>
            <a:round/>
            <a:headEnd type="none" w="med" len="med"/>
            <a:tailEnd type="none" w="med" len="med"/>
          </a:ln>
        </p:spPr>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972"/>
                                        </p:tgtEl>
                                        <p:attrNameLst>
                                          <p:attrName>style.visibility</p:attrName>
                                        </p:attrNameLst>
                                      </p:cBhvr>
                                      <p:to>
                                        <p:strVal val="visible"/>
                                      </p:to>
                                    </p:set>
                                    <p:animEffect transition="in" filter="blinds(horizontal)">
                                      <p:cBhvr>
                                        <p:cTn id="7" dur="500"/>
                                        <p:tgtEl>
                                          <p:spTgt spid="8397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3973"/>
                                        </p:tgtEl>
                                        <p:attrNameLst>
                                          <p:attrName>style.visibility</p:attrName>
                                        </p:attrNameLst>
                                      </p:cBhvr>
                                      <p:to>
                                        <p:strVal val="visible"/>
                                      </p:to>
                                    </p:set>
                                    <p:animEffect transition="in" filter="blinds(horizontal)">
                                      <p:cBhvr>
                                        <p:cTn id="12" dur="500"/>
                                        <p:tgtEl>
                                          <p:spTgt spid="8397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3971"/>
                                        </p:tgtEl>
                                        <p:attrNameLst>
                                          <p:attrName>style.visibility</p:attrName>
                                        </p:attrNameLst>
                                      </p:cBhvr>
                                      <p:to>
                                        <p:strVal val="visible"/>
                                      </p:to>
                                    </p:set>
                                    <p:animEffect transition="in" filter="blinds(horizontal)">
                                      <p:cBhvr>
                                        <p:cTn id="17" dur="500"/>
                                        <p:tgtEl>
                                          <p:spTgt spid="83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ldLvl="0" animBg="1"/>
      <p:bldP spid="8397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Rectangle 2"/>
          <p:cNvSpPr/>
          <p:nvPr/>
        </p:nvSpPr>
        <p:spPr>
          <a:xfrm>
            <a:off x="-19685" y="160020"/>
            <a:ext cx="11537950" cy="6005830"/>
          </a:xfrm>
          <a:prstGeom prst="rect">
            <a:avLst/>
          </a:prstGeom>
          <a:solidFill>
            <a:srgbClr val="CCFFCC"/>
          </a:solidFill>
          <a:ln w="9525">
            <a:noFill/>
          </a:ln>
        </p:spPr>
        <p:txBody>
          <a:bodyPr wrap="square" lIns="117175" tIns="58588" rIns="117175" bIns="58588" anchor="t">
            <a:spAutoFit/>
          </a:bodyPr>
          <a:p>
            <a:pPr indent="269875" algn="just" defTabSz="697230" eaLnBrk="0" hangingPunct="0">
              <a:lnSpc>
                <a:spcPct val="120000"/>
              </a:lnSpc>
            </a:pPr>
            <a:r>
              <a:rPr lang="zh-CN" altLang="en-US" sz="3600" dirty="0">
                <a:solidFill>
                  <a:srgbClr val="000000"/>
                </a:solidFill>
                <a:latin typeface="黑体" panose="02010609060101010101" pitchFamily="49" charset="-122"/>
                <a:ea typeface="黑体" panose="02010609060101010101" pitchFamily="49" charset="-122"/>
                <a:cs typeface="黑体" panose="02010609060101010101" pitchFamily="49" charset="-122"/>
              </a:rPr>
              <a:t>材料</a:t>
            </a:r>
            <a:r>
              <a:rPr lang="en-US" altLang="zh-CN" sz="3600" dirty="0">
                <a:solidFill>
                  <a:srgbClr val="000000"/>
                </a:solidFill>
                <a:latin typeface="黑体" panose="02010609060101010101" pitchFamily="49" charset="-122"/>
                <a:ea typeface="黑体" panose="02010609060101010101" pitchFamily="49" charset="-122"/>
                <a:cs typeface="黑体" panose="02010609060101010101" pitchFamily="49" charset="-122"/>
              </a:rPr>
              <a:t>1</a:t>
            </a:r>
            <a:r>
              <a:rPr lang="zh-CN" altLang="en-US" sz="3530" dirty="0">
                <a:solidFill>
                  <a:srgbClr val="000000"/>
                </a:solidFill>
                <a:latin typeface="微软雅黑" panose="020B0503020204020204" pitchFamily="34" charset="-122"/>
                <a:ea typeface="微软雅黑" panose="020B0503020204020204" pitchFamily="34" charset="-122"/>
              </a:rPr>
              <a:t>：公元前</a:t>
            </a:r>
            <a:r>
              <a:rPr lang="en-US" altLang="zh-CN" sz="3530" dirty="0">
                <a:solidFill>
                  <a:srgbClr val="000000"/>
                </a:solidFill>
                <a:latin typeface="微软雅黑" panose="020B0503020204020204" pitchFamily="34" charset="-122"/>
                <a:ea typeface="微软雅黑" panose="020B0503020204020204" pitchFamily="34" charset="-122"/>
              </a:rPr>
              <a:t>1</a:t>
            </a:r>
            <a:r>
              <a:rPr lang="zh-CN" altLang="en-US" sz="3530" dirty="0">
                <a:solidFill>
                  <a:srgbClr val="000000"/>
                </a:solidFill>
                <a:latin typeface="微软雅黑" panose="020B0503020204020204" pitchFamily="34" charset="-122"/>
                <a:ea typeface="微软雅黑" panose="020B0503020204020204" pitchFamily="34" charset="-122"/>
              </a:rPr>
              <a:t>世纪，欧洲罗马共和国执政官凯撒，曾身穿一身丝袍出现在罗马大剧院，轰动一时。后来，身着中国锦衣绣服，成为罗马上层社会的风尚。             </a:t>
            </a:r>
            <a:endParaRPr lang="zh-CN" altLang="en-US" sz="3530" dirty="0">
              <a:solidFill>
                <a:srgbClr val="000000"/>
              </a:solidFill>
              <a:latin typeface="微软雅黑" panose="020B0503020204020204" pitchFamily="34" charset="-122"/>
              <a:ea typeface="微软雅黑" panose="020B0503020204020204" pitchFamily="34" charset="-122"/>
            </a:endParaRPr>
          </a:p>
          <a:p>
            <a:pPr indent="269875" algn="just" defTabSz="697230" eaLnBrk="0" hangingPunct="0">
              <a:lnSpc>
                <a:spcPct val="120000"/>
              </a:lnSpc>
            </a:pPr>
            <a:r>
              <a:rPr lang="zh-CN" altLang="en-US" sz="3600" dirty="0">
                <a:solidFill>
                  <a:srgbClr val="000000"/>
                </a:solidFill>
                <a:latin typeface="黑体" panose="02010609060101010101" pitchFamily="49" charset="-122"/>
                <a:ea typeface="黑体" panose="02010609060101010101" pitchFamily="49" charset="-122"/>
                <a:cs typeface="黑体" panose="02010609060101010101" pitchFamily="49" charset="-122"/>
              </a:rPr>
              <a:t>材料</a:t>
            </a:r>
            <a:r>
              <a:rPr lang="en-US" altLang="zh-CN" sz="3600" dirty="0">
                <a:solidFill>
                  <a:srgbClr val="000000"/>
                </a:solidFill>
                <a:latin typeface="黑体" panose="02010609060101010101" pitchFamily="49" charset="-122"/>
                <a:ea typeface="黑体" panose="02010609060101010101" pitchFamily="49" charset="-122"/>
                <a:cs typeface="黑体" panose="02010609060101010101" pitchFamily="49" charset="-122"/>
              </a:rPr>
              <a:t>2</a:t>
            </a:r>
            <a:r>
              <a:rPr lang="zh-CN" altLang="en-US" sz="3530" dirty="0">
                <a:solidFill>
                  <a:srgbClr val="000000"/>
                </a:solidFill>
                <a:latin typeface="微软雅黑" panose="020B0503020204020204" pitchFamily="34" charset="-122"/>
                <a:ea typeface="微软雅黑" panose="020B0503020204020204" pitchFamily="34" charset="-122"/>
              </a:rPr>
              <a:t>：</a:t>
            </a:r>
            <a:r>
              <a:rPr lang="en-US" altLang="zh-CN" sz="3530" dirty="0">
                <a:solidFill>
                  <a:srgbClr val="000000"/>
                </a:solidFill>
                <a:latin typeface="微软雅黑" panose="020B0503020204020204" pitchFamily="34" charset="-122"/>
                <a:ea typeface="微软雅黑" panose="020B0503020204020204" pitchFamily="34" charset="-122"/>
              </a:rPr>
              <a:t>166</a:t>
            </a:r>
            <a:r>
              <a:rPr lang="zh-CN" altLang="en-US" sz="3530" dirty="0">
                <a:solidFill>
                  <a:srgbClr val="000000"/>
                </a:solidFill>
                <a:latin typeface="微软雅黑" panose="020B0503020204020204" pitchFamily="34" charset="-122"/>
                <a:ea typeface="微软雅黑" panose="020B0503020204020204" pitchFamily="34" charset="-122"/>
              </a:rPr>
              <a:t>年，罗马皇帝的使节在越南日南登陆后，前往洛阳进谒汉桓帝，随身带有象牙、犀角、玳瑁等珍贵礼品。这样，中国与罗马两国“始乃一通焉”。</a:t>
            </a:r>
            <a:endParaRPr lang="zh-CN" altLang="en-US" sz="3530" dirty="0">
              <a:solidFill>
                <a:srgbClr val="000000"/>
              </a:solidFill>
              <a:latin typeface="微软雅黑" panose="020B0503020204020204" pitchFamily="34" charset="-122"/>
              <a:ea typeface="微软雅黑" panose="020B0503020204020204" pitchFamily="34" charset="-122"/>
            </a:endParaRPr>
          </a:p>
          <a:p>
            <a:pPr indent="269875" algn="just" defTabSz="697230" eaLnBrk="0" hangingPunct="0">
              <a:lnSpc>
                <a:spcPct val="120000"/>
              </a:lnSpc>
            </a:pPr>
            <a:r>
              <a:rPr lang="zh-CN" altLang="en-US" sz="3530" dirty="0">
                <a:solidFill>
                  <a:srgbClr val="000000"/>
                </a:solidFill>
                <a:latin typeface="微软雅黑" panose="020B0503020204020204" pitchFamily="34" charset="-122"/>
                <a:ea typeface="微软雅黑" panose="020B0503020204020204" pitchFamily="34" charset="-122"/>
              </a:rPr>
              <a:t>请回答：③</a:t>
            </a:r>
            <a:r>
              <a:rPr lang="en-US" altLang="zh-CN" sz="3530" dirty="0">
                <a:solidFill>
                  <a:srgbClr val="000000"/>
                </a:solidFill>
                <a:latin typeface="微软雅黑" panose="020B0503020204020204" pitchFamily="34" charset="-122"/>
                <a:ea typeface="微软雅黑" panose="020B0503020204020204" pitchFamily="34" charset="-122"/>
              </a:rPr>
              <a:t>166</a:t>
            </a:r>
            <a:r>
              <a:rPr lang="zh-CN" altLang="en-US" sz="3530" dirty="0">
                <a:solidFill>
                  <a:srgbClr val="000000"/>
                </a:solidFill>
                <a:latin typeface="微软雅黑" panose="020B0503020204020204" pitchFamily="34" charset="-122"/>
                <a:ea typeface="微软雅黑" panose="020B0503020204020204" pitchFamily="34" charset="-122"/>
              </a:rPr>
              <a:t>年，中国处于哪个朝代？当时我国称罗马帝国为什么？ </a:t>
            </a:r>
            <a:endParaRPr lang="zh-CN" altLang="en-US" sz="3530" dirty="0">
              <a:solidFill>
                <a:srgbClr val="000000"/>
              </a:solidFill>
              <a:latin typeface="微软雅黑" panose="020B0503020204020204" pitchFamily="34" charset="-122"/>
              <a:ea typeface="微软雅黑" panose="020B0503020204020204" pitchFamily="34" charset="-122"/>
            </a:endParaRPr>
          </a:p>
          <a:p>
            <a:pPr indent="269875" algn="just" defTabSz="697230" eaLnBrk="0" hangingPunct="0">
              <a:lnSpc>
                <a:spcPct val="120000"/>
              </a:lnSpc>
            </a:pPr>
            <a:r>
              <a:rPr lang="zh-CN" altLang="en-US" sz="3530" dirty="0">
                <a:solidFill>
                  <a:srgbClr val="000000"/>
                </a:solidFill>
                <a:latin typeface="微软雅黑" panose="020B0503020204020204" pitchFamily="34" charset="-122"/>
                <a:ea typeface="微软雅黑" panose="020B0503020204020204" pitchFamily="34" charset="-122"/>
              </a:rPr>
              <a:t>④这两段材料反映了什么问题？</a:t>
            </a:r>
            <a:endParaRPr lang="zh-CN" altLang="en-US" sz="3530" dirty="0">
              <a:solidFill>
                <a:srgbClr val="000000"/>
              </a:solidFill>
              <a:latin typeface="微软雅黑" panose="020B0503020204020204" pitchFamily="34" charset="-122"/>
              <a:ea typeface="微软雅黑" panose="020B0503020204020204" pitchFamily="34" charset="-122"/>
            </a:endParaRPr>
          </a:p>
        </p:txBody>
      </p:sp>
      <p:sp>
        <p:nvSpPr>
          <p:cNvPr id="84995" name="Rectangle 3"/>
          <p:cNvSpPr/>
          <p:nvPr/>
        </p:nvSpPr>
        <p:spPr>
          <a:xfrm>
            <a:off x="130810" y="5452745"/>
            <a:ext cx="11259820" cy="1745615"/>
          </a:xfrm>
          <a:prstGeom prst="rect">
            <a:avLst/>
          </a:prstGeom>
          <a:solidFill>
            <a:srgbClr val="FFFF00"/>
          </a:solidFill>
          <a:ln w="9525">
            <a:noFill/>
          </a:ln>
        </p:spPr>
        <p:txBody>
          <a:bodyPr wrap="square" lIns="117175" tIns="58588" rIns="117175" bIns="58588" anchor="t">
            <a:spAutoFit/>
          </a:bodyPr>
          <a:p>
            <a:pPr defTabSz="697230" eaLnBrk="0" hangingPunct="0"/>
            <a:r>
              <a:rPr lang="en-US" altLang="zh-CN" sz="3530" dirty="0">
                <a:solidFill>
                  <a:srgbClr val="000000"/>
                </a:solidFill>
                <a:latin typeface="微软雅黑" panose="020B0503020204020204" pitchFamily="34" charset="-122"/>
                <a:ea typeface="微软雅黑" panose="020B0503020204020204" pitchFamily="34" charset="-122"/>
              </a:rPr>
              <a:t>④</a:t>
            </a:r>
            <a:r>
              <a:rPr lang="zh-CN" altLang="en-US" sz="3530" dirty="0">
                <a:solidFill>
                  <a:srgbClr val="000000"/>
                </a:solidFill>
                <a:latin typeface="微软雅黑" panose="020B0503020204020204" pitchFamily="34" charset="-122"/>
                <a:ea typeface="微软雅黑" panose="020B0503020204020204" pitchFamily="34" charset="-122"/>
              </a:rPr>
              <a:t>反映了中国与罗马的友好往来，尤其是罗马帝国在其繁荣时期，与外部有和平的交往。它同中国等国家有贸易往来，中国的丝绸在罗马深受欢迎。</a:t>
            </a:r>
            <a:endParaRPr lang="zh-CN" altLang="en-US" sz="3530" dirty="0">
              <a:solidFill>
                <a:srgbClr val="000000"/>
              </a:solidFill>
              <a:latin typeface="微软雅黑" panose="020B0503020204020204" pitchFamily="34" charset="-122"/>
              <a:ea typeface="微软雅黑" panose="020B0503020204020204" pitchFamily="34" charset="-122"/>
            </a:endParaRPr>
          </a:p>
        </p:txBody>
      </p:sp>
      <p:sp>
        <p:nvSpPr>
          <p:cNvPr id="84996" name="Line 4"/>
          <p:cNvSpPr/>
          <p:nvPr/>
        </p:nvSpPr>
        <p:spPr>
          <a:xfrm flipV="1">
            <a:off x="130810" y="1539240"/>
            <a:ext cx="9105900" cy="15875"/>
          </a:xfrm>
          <a:prstGeom prst="line">
            <a:avLst/>
          </a:prstGeom>
          <a:ln w="47625" cap="flat" cmpd="sng">
            <a:solidFill>
              <a:srgbClr val="FF0000"/>
            </a:solidFill>
            <a:prstDash val="solid"/>
            <a:round/>
            <a:headEnd type="none" w="med" len="med"/>
            <a:tailEnd type="none" w="med" len="med"/>
          </a:ln>
        </p:spPr>
      </p:sp>
      <p:sp>
        <p:nvSpPr>
          <p:cNvPr id="84997" name="Rectangle 5"/>
          <p:cNvSpPr/>
          <p:nvPr/>
        </p:nvSpPr>
        <p:spPr>
          <a:xfrm>
            <a:off x="8106195" y="4792681"/>
            <a:ext cx="1130300" cy="659765"/>
          </a:xfrm>
          <a:prstGeom prst="rect">
            <a:avLst/>
          </a:prstGeom>
          <a:solidFill>
            <a:srgbClr val="FFFF99"/>
          </a:solidFill>
          <a:ln w="9525">
            <a:noFill/>
          </a:ln>
        </p:spPr>
        <p:txBody>
          <a:bodyPr wrap="none" lIns="117175" tIns="58588" rIns="117175" bIns="58588" anchor="t">
            <a:spAutoFit/>
          </a:bodyPr>
          <a:p>
            <a:pPr defTabSz="697230" eaLnBrk="0" hangingPunct="0"/>
            <a:r>
              <a:rPr lang="zh-CN" altLang="en-US" sz="3530" dirty="0">
                <a:solidFill>
                  <a:srgbClr val="FF0000"/>
                </a:solidFill>
                <a:latin typeface="微软雅黑" panose="020B0503020204020204" pitchFamily="34" charset="-122"/>
                <a:ea typeface="微软雅黑" panose="020B0503020204020204" pitchFamily="34" charset="-122"/>
              </a:rPr>
              <a:t>大秦</a:t>
            </a:r>
            <a:endParaRPr lang="zh-CN" altLang="en-US" sz="3530" dirty="0">
              <a:solidFill>
                <a:srgbClr val="000000"/>
              </a:solidFill>
              <a:latin typeface="微软雅黑" panose="020B0503020204020204" pitchFamily="34" charset="-122"/>
              <a:ea typeface="微软雅黑" panose="020B0503020204020204" pitchFamily="34" charset="-122"/>
            </a:endParaRPr>
          </a:p>
        </p:txBody>
      </p:sp>
      <p:sp>
        <p:nvSpPr>
          <p:cNvPr id="84998" name="Rectangle 6"/>
          <p:cNvSpPr/>
          <p:nvPr/>
        </p:nvSpPr>
        <p:spPr>
          <a:xfrm>
            <a:off x="5629015" y="4792913"/>
            <a:ext cx="1130300" cy="659765"/>
          </a:xfrm>
          <a:prstGeom prst="rect">
            <a:avLst/>
          </a:prstGeom>
          <a:solidFill>
            <a:srgbClr val="FFFF99"/>
          </a:solidFill>
          <a:ln w="9525">
            <a:noFill/>
          </a:ln>
        </p:spPr>
        <p:txBody>
          <a:bodyPr wrap="none" lIns="117175" tIns="58588" rIns="117175" bIns="58588" anchor="t">
            <a:spAutoFit/>
          </a:bodyPr>
          <a:p>
            <a:pPr defTabSz="697230" eaLnBrk="0" hangingPunct="0"/>
            <a:r>
              <a:rPr lang="zh-CN" altLang="en-US" sz="3530" dirty="0">
                <a:solidFill>
                  <a:srgbClr val="000000"/>
                </a:solidFill>
                <a:latin typeface="微软雅黑" panose="020B0503020204020204" pitchFamily="34" charset="-122"/>
                <a:ea typeface="微软雅黑" panose="020B0503020204020204" pitchFamily="34" charset="-122"/>
              </a:rPr>
              <a:t>东汉</a:t>
            </a:r>
            <a:endParaRPr lang="zh-CN" altLang="en-US" sz="3530" dirty="0">
              <a:solidFill>
                <a:srgbClr val="000000"/>
              </a:solidFill>
              <a:latin typeface="微软雅黑" panose="020B0503020204020204" pitchFamily="34" charset="-122"/>
              <a:ea typeface="微软雅黑" panose="020B0503020204020204" pitchFamily="34" charset="-122"/>
            </a:endParaRPr>
          </a:p>
        </p:txBody>
      </p:sp>
      <p:sp>
        <p:nvSpPr>
          <p:cNvPr id="84999" name="Line 7"/>
          <p:cNvSpPr/>
          <p:nvPr/>
        </p:nvSpPr>
        <p:spPr>
          <a:xfrm>
            <a:off x="782687" y="3532640"/>
            <a:ext cx="10343863" cy="0"/>
          </a:xfrm>
          <a:prstGeom prst="line">
            <a:avLst/>
          </a:prstGeom>
          <a:ln w="47625" cap="flat" cmpd="sng">
            <a:solidFill>
              <a:srgbClr val="FF0000"/>
            </a:solidFill>
            <a:prstDash val="solid"/>
            <a:round/>
            <a:headEnd type="none" w="med" len="med"/>
            <a:tailEnd type="none" w="med" len="med"/>
          </a:ln>
        </p:spPr>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998"/>
                                        </p:tgtEl>
                                        <p:attrNameLst>
                                          <p:attrName>style.visibility</p:attrName>
                                        </p:attrNameLst>
                                      </p:cBhvr>
                                      <p:to>
                                        <p:strVal val="visible"/>
                                      </p:to>
                                    </p:set>
                                    <p:animEffect transition="in" filter="blinds(horizontal)">
                                      <p:cBhvr>
                                        <p:cTn id="7" dur="500"/>
                                        <p:tgtEl>
                                          <p:spTgt spid="849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4997"/>
                                        </p:tgtEl>
                                        <p:attrNameLst>
                                          <p:attrName>style.visibility</p:attrName>
                                        </p:attrNameLst>
                                      </p:cBhvr>
                                      <p:to>
                                        <p:strVal val="visible"/>
                                      </p:to>
                                    </p:set>
                                    <p:animEffect transition="in" filter="blinds(horizontal)">
                                      <p:cBhvr>
                                        <p:cTn id="12" dur="500"/>
                                        <p:tgtEl>
                                          <p:spTgt spid="8499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4999"/>
                                        </p:tgtEl>
                                        <p:attrNameLst>
                                          <p:attrName>style.visibility</p:attrName>
                                        </p:attrNameLst>
                                      </p:cBhvr>
                                      <p:to>
                                        <p:strVal val="visible"/>
                                      </p:to>
                                    </p:set>
                                    <p:animEffect transition="in" filter="blinds(horizontal)">
                                      <p:cBhvr>
                                        <p:cTn id="17" dur="500"/>
                                        <p:tgtEl>
                                          <p:spTgt spid="8499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4996"/>
                                        </p:tgtEl>
                                        <p:attrNameLst>
                                          <p:attrName>style.visibility</p:attrName>
                                        </p:attrNameLst>
                                      </p:cBhvr>
                                      <p:to>
                                        <p:strVal val="visible"/>
                                      </p:to>
                                    </p:set>
                                    <p:animEffect transition="in" filter="blinds(horizontal)">
                                      <p:cBhvr>
                                        <p:cTn id="22" dur="500"/>
                                        <p:tgtEl>
                                          <p:spTgt spid="8499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4995"/>
                                        </p:tgtEl>
                                        <p:attrNameLst>
                                          <p:attrName>style.visibility</p:attrName>
                                        </p:attrNameLst>
                                      </p:cBhvr>
                                      <p:to>
                                        <p:strVal val="visible"/>
                                      </p:to>
                                    </p:set>
                                    <p:animEffect transition="in" filter="blinds(horizontal)">
                                      <p:cBhvr>
                                        <p:cTn id="27" dur="500"/>
                                        <p:tgtEl>
                                          <p:spTgt spid="84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ldLvl="0" animBg="1"/>
      <p:bldP spid="84997" grpId="0" bldLvl="0" animBg="1"/>
      <p:bldP spid="8499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rotWithShape="1">
          <a:blip r:embed="rId1" cstate="print">
            <a:extLst>
              <a:ext uri="{28A0092B-C50C-407E-A947-70E740481C1C}">
                <a14:useLocalDpi xmlns:a14="http://schemas.microsoft.com/office/drawing/2010/main" val="0"/>
              </a:ext>
            </a:extLst>
          </a:blip>
          <a:srcRect l="24814" r="13974" b="25049"/>
          <a:stretch>
            <a:fillRect/>
          </a:stretch>
        </p:blipFill>
        <p:spPr>
          <a:xfrm>
            <a:off x="4903781" y="957244"/>
            <a:ext cx="6357982" cy="6143668"/>
          </a:xfrm>
          <a:prstGeom prst="roundRect">
            <a:avLst>
              <a:gd name="adj" fmla="val 4248"/>
            </a:avLst>
          </a:prstGeom>
          <a:ln>
            <a:solidFill>
              <a:schemeClr val="bg2">
                <a:lumMod val="50000"/>
              </a:schemeClr>
            </a:solidFill>
          </a:ln>
          <a:effectLst>
            <a:outerShdw blurRad="292100" dist="139700" dir="2700000" algn="tl" rotWithShape="0">
              <a:srgbClr val="333333">
                <a:alpha val="65000"/>
              </a:srgbClr>
            </a:outerShdw>
          </a:effectLst>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935584"/>
            <a:ext cx="1714512"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91624" y="922313"/>
            <a:ext cx="1005403"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兴起</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2" cstate="print">
            <a:clrChange>
              <a:clrFrom>
                <a:srgbClr val="FEFEFE"/>
              </a:clrFrom>
              <a:clrTo>
                <a:srgbClr val="FEFEFE">
                  <a:alpha val="0"/>
                </a:srgbClr>
              </a:clrTo>
            </a:clrChange>
          </a:blip>
          <a:stretch>
            <a:fillRect/>
          </a:stretch>
        </p:blipFill>
        <p:spPr>
          <a:xfrm>
            <a:off x="21888" y="864146"/>
            <a:ext cx="881365" cy="642941"/>
          </a:xfrm>
          <a:prstGeom prst="rect">
            <a:avLst/>
          </a:prstGeom>
        </p:spPr>
      </p:pic>
      <p:sp>
        <p:nvSpPr>
          <p:cNvPr id="23" name="矩形 22"/>
          <p:cNvSpPr/>
          <p:nvPr/>
        </p:nvSpPr>
        <p:spPr>
          <a:xfrm>
            <a:off x="216812" y="2275527"/>
            <a:ext cx="4572032" cy="2676525"/>
          </a:xfrm>
          <a:prstGeom prst="rect">
            <a:avLst/>
          </a:prstGeom>
        </p:spPr>
        <p:txBody>
          <a:bodyPr wrap="square">
            <a:spAutoFit/>
          </a:bodyPr>
          <a:lstStyle/>
          <a:p>
            <a:r>
              <a:rPr lang="zh-CN" altLang="en-US" sz="2800" dirty="0" smtClean="0">
                <a:solidFill>
                  <a:srgbClr val="760000"/>
                </a:solidFill>
                <a:latin typeface="华文新魏" panose="02010800040101010101" pitchFamily="2" charset="-122"/>
                <a:ea typeface="华文新魏" panose="02010800040101010101" pitchFamily="2" charset="-122"/>
              </a:rPr>
              <a:t>意大利半岛</a:t>
            </a:r>
            <a:r>
              <a:rPr lang="zh-CN" altLang="en-US" sz="2800" dirty="0" smtClean="0">
                <a:latin typeface="华文新魏" panose="02010800040101010101" pitchFamily="2" charset="-122"/>
                <a:ea typeface="华文新魏" panose="02010800040101010101" pitchFamily="2" charset="-122"/>
              </a:rPr>
              <a:t>位于</a:t>
            </a:r>
            <a:r>
              <a:rPr lang="zh-CN" altLang="en-US" sz="2800" u="sng" dirty="0" smtClean="0">
                <a:solidFill>
                  <a:srgbClr val="FF0000"/>
                </a:solidFill>
                <a:latin typeface="微软雅黑" panose="020B0503020204020204" pitchFamily="34" charset="-122"/>
                <a:ea typeface="微软雅黑" panose="020B0503020204020204" pitchFamily="34" charset="-122"/>
              </a:rPr>
              <a:t>地中海中部</a:t>
            </a:r>
            <a:r>
              <a:rPr lang="zh-CN" altLang="en-US" sz="2800" dirty="0" smtClean="0">
                <a:latin typeface="华文新魏" panose="02010800040101010101" pitchFamily="2" charset="-122"/>
                <a:ea typeface="华文新魏" panose="02010800040101010101" pitchFamily="2" charset="-122"/>
              </a:rPr>
              <a:t>，三面临海，海岸线很长，亚平宁山脉贯穿半岛。岛内山地众多有利于畜牧业的发展。西部地区河流纵横，土地肥沃，适宜农作物生长。</a:t>
            </a:r>
            <a:endParaRPr lang="zh-CN" altLang="en-US" sz="2800" dirty="0">
              <a:latin typeface="华文新魏" panose="02010800040101010101" pitchFamily="2" charset="-122"/>
              <a:ea typeface="华文新魏" panose="02010800040101010101" pitchFamily="2" charset="-122"/>
            </a:endParaRPr>
          </a:p>
        </p:txBody>
      </p:sp>
      <p:sp>
        <p:nvSpPr>
          <p:cNvPr id="24" name="Freeform 1066"/>
          <p:cNvSpPr>
            <a:spLocks noEditPoints="1"/>
          </p:cNvSpPr>
          <p:nvPr/>
        </p:nvSpPr>
        <p:spPr bwMode="auto">
          <a:xfrm flipH="1" flipV="1">
            <a:off x="-1" y="1671624"/>
            <a:ext cx="1760510" cy="666772"/>
          </a:xfrm>
          <a:custGeom>
            <a:avLst/>
            <a:gdLst>
              <a:gd name="T0" fmla="*/ 1145 w 1878"/>
              <a:gd name="T1" fmla="*/ 212 h 232"/>
              <a:gd name="T2" fmla="*/ 1171 w 1878"/>
              <a:gd name="T3" fmla="*/ 209 h 232"/>
              <a:gd name="T4" fmla="*/ 1612 w 1878"/>
              <a:gd name="T5" fmla="*/ 217 h 232"/>
              <a:gd name="T6" fmla="*/ 1840 w 1878"/>
              <a:gd name="T7" fmla="*/ 166 h 232"/>
              <a:gd name="T8" fmla="*/ 1836 w 1878"/>
              <a:gd name="T9" fmla="*/ 137 h 232"/>
              <a:gd name="T10" fmla="*/ 1839 w 1878"/>
              <a:gd name="T11" fmla="*/ 114 h 232"/>
              <a:gd name="T12" fmla="*/ 1818 w 1878"/>
              <a:gd name="T13" fmla="*/ 20 h 232"/>
              <a:gd name="T14" fmla="*/ 1388 w 1878"/>
              <a:gd name="T15" fmla="*/ 29 h 232"/>
              <a:gd name="T16" fmla="*/ 1047 w 1878"/>
              <a:gd name="T17" fmla="*/ 19 h 232"/>
              <a:gd name="T18" fmla="*/ 720 w 1878"/>
              <a:gd name="T19" fmla="*/ 36 h 232"/>
              <a:gd name="T20" fmla="*/ 496 w 1878"/>
              <a:gd name="T21" fmla="*/ 41 h 232"/>
              <a:gd name="T22" fmla="*/ 323 w 1878"/>
              <a:gd name="T23" fmla="*/ 34 h 232"/>
              <a:gd name="T24" fmla="*/ 231 w 1878"/>
              <a:gd name="T25" fmla="*/ 41 h 232"/>
              <a:gd name="T26" fmla="*/ 200 w 1878"/>
              <a:gd name="T27" fmla="*/ 65 h 232"/>
              <a:gd name="T28" fmla="*/ 255 w 1878"/>
              <a:gd name="T29" fmla="*/ 78 h 232"/>
              <a:gd name="T30" fmla="*/ 195 w 1878"/>
              <a:gd name="T31" fmla="*/ 96 h 232"/>
              <a:gd name="T32" fmla="*/ 212 w 1878"/>
              <a:gd name="T33" fmla="*/ 109 h 232"/>
              <a:gd name="T34" fmla="*/ 143 w 1878"/>
              <a:gd name="T35" fmla="*/ 125 h 232"/>
              <a:gd name="T36" fmla="*/ 182 w 1878"/>
              <a:gd name="T37" fmla="*/ 129 h 232"/>
              <a:gd name="T38" fmla="*/ 164 w 1878"/>
              <a:gd name="T39" fmla="*/ 133 h 232"/>
              <a:gd name="T40" fmla="*/ 53 w 1878"/>
              <a:gd name="T41" fmla="*/ 129 h 232"/>
              <a:gd name="T42" fmla="*/ 58 w 1878"/>
              <a:gd name="T43" fmla="*/ 143 h 232"/>
              <a:gd name="T44" fmla="*/ 126 w 1878"/>
              <a:gd name="T45" fmla="*/ 150 h 232"/>
              <a:gd name="T46" fmla="*/ 109 w 1878"/>
              <a:gd name="T47" fmla="*/ 156 h 232"/>
              <a:gd name="T48" fmla="*/ 26 w 1878"/>
              <a:gd name="T49" fmla="*/ 165 h 232"/>
              <a:gd name="T50" fmla="*/ 160 w 1878"/>
              <a:gd name="T51" fmla="*/ 185 h 232"/>
              <a:gd name="T52" fmla="*/ 12 w 1878"/>
              <a:gd name="T53" fmla="*/ 191 h 232"/>
              <a:gd name="T54" fmla="*/ 82 w 1878"/>
              <a:gd name="T55" fmla="*/ 197 h 232"/>
              <a:gd name="T56" fmla="*/ 342 w 1878"/>
              <a:gd name="T57" fmla="*/ 214 h 232"/>
              <a:gd name="T58" fmla="*/ 414 w 1878"/>
              <a:gd name="T59" fmla="*/ 231 h 232"/>
              <a:gd name="T60" fmla="*/ 883 w 1878"/>
              <a:gd name="T61" fmla="*/ 211 h 232"/>
              <a:gd name="T62" fmla="*/ 941 w 1878"/>
              <a:gd name="T63" fmla="*/ 217 h 232"/>
              <a:gd name="T64" fmla="*/ 953 w 1878"/>
              <a:gd name="T65" fmla="*/ 210 h 232"/>
              <a:gd name="T66" fmla="*/ 1053 w 1878"/>
              <a:gd name="T67" fmla="*/ 206 h 232"/>
              <a:gd name="T68" fmla="*/ 531 w 1878"/>
              <a:gd name="T69" fmla="*/ 207 h 232"/>
              <a:gd name="T70" fmla="*/ 325 w 1878"/>
              <a:gd name="T71" fmla="*/ 207 h 232"/>
              <a:gd name="T72" fmla="*/ 138 w 1878"/>
              <a:gd name="T73" fmla="*/ 198 h 232"/>
              <a:gd name="T74" fmla="*/ 499 w 1878"/>
              <a:gd name="T75" fmla="*/ 192 h 232"/>
              <a:gd name="T76" fmla="*/ 277 w 1878"/>
              <a:gd name="T77" fmla="*/ 191 h 232"/>
              <a:gd name="T78" fmla="*/ 252 w 1878"/>
              <a:gd name="T79" fmla="*/ 193 h 232"/>
              <a:gd name="T80" fmla="*/ 209 w 1878"/>
              <a:gd name="T81" fmla="*/ 191 h 232"/>
              <a:gd name="T82" fmla="*/ 192 w 1878"/>
              <a:gd name="T83" fmla="*/ 187 h 232"/>
              <a:gd name="T84" fmla="*/ 104 w 1878"/>
              <a:gd name="T85" fmla="*/ 147 h 232"/>
              <a:gd name="T86" fmla="*/ 72 w 1878"/>
              <a:gd name="T87" fmla="*/ 145 h 232"/>
              <a:gd name="T88" fmla="*/ 498 w 1878"/>
              <a:gd name="T89" fmla="*/ 91 h 232"/>
              <a:gd name="T90" fmla="*/ 537 w 1878"/>
              <a:gd name="T91" fmla="*/ 87 h 232"/>
              <a:gd name="T92" fmla="*/ 526 w 1878"/>
              <a:gd name="T93" fmla="*/ 87 h 232"/>
              <a:gd name="T94" fmla="*/ 340 w 1878"/>
              <a:gd name="T95" fmla="*/ 84 h 232"/>
              <a:gd name="T96" fmla="*/ 560 w 1878"/>
              <a:gd name="T97" fmla="*/ 68 h 232"/>
              <a:gd name="T98" fmla="*/ 626 w 1878"/>
              <a:gd name="T99" fmla="*/ 74 h 232"/>
              <a:gd name="T100" fmla="*/ 648 w 1878"/>
              <a:gd name="T101" fmla="*/ 82 h 232"/>
              <a:gd name="T102" fmla="*/ 309 w 1878"/>
              <a:gd name="T103" fmla="*/ 78 h 232"/>
              <a:gd name="T104" fmla="*/ 589 w 1878"/>
              <a:gd name="T105" fmla="*/ 71 h 232"/>
              <a:gd name="T106" fmla="*/ 409 w 1878"/>
              <a:gd name="T107" fmla="*/ 58 h 232"/>
              <a:gd name="T108" fmla="*/ 475 w 1878"/>
              <a:gd name="T109" fmla="*/ 46 h 232"/>
              <a:gd name="T110" fmla="*/ 856 w 1878"/>
              <a:gd name="T111" fmla="*/ 40 h 232"/>
              <a:gd name="T112" fmla="*/ 533 w 1878"/>
              <a:gd name="T113" fmla="*/ 61 h 232"/>
              <a:gd name="T114" fmla="*/ 422 w 1878"/>
              <a:gd name="T115" fmla="*/ 61 h 232"/>
              <a:gd name="T116" fmla="*/ 405 w 1878"/>
              <a:gd name="T117" fmla="*/ 58 h 232"/>
              <a:gd name="T118" fmla="*/ 1251 w 1878"/>
              <a:gd name="T119" fmla="*/ 48 h 232"/>
              <a:gd name="T120" fmla="*/ 980 w 1878"/>
              <a:gd name="T121" fmla="*/ 42 h 232"/>
              <a:gd name="T122" fmla="*/ 407 w 1878"/>
              <a:gd name="T123" fmla="*/ 40 h 232"/>
              <a:gd name="T124" fmla="*/ 1260 w 1878"/>
              <a:gd name="T125" fmla="*/ 2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8" h="232">
                <a:moveTo>
                  <a:pt x="950" y="216"/>
                </a:moveTo>
                <a:cubicBezTo>
                  <a:pt x="980" y="219"/>
                  <a:pt x="1005" y="219"/>
                  <a:pt x="1038" y="216"/>
                </a:cubicBezTo>
                <a:cubicBezTo>
                  <a:pt x="1036" y="211"/>
                  <a:pt x="1045" y="211"/>
                  <a:pt x="1047" y="215"/>
                </a:cubicBezTo>
                <a:cubicBezTo>
                  <a:pt x="1054" y="214"/>
                  <a:pt x="1064" y="216"/>
                  <a:pt x="1070" y="217"/>
                </a:cubicBezTo>
                <a:cubicBezTo>
                  <a:pt x="1096" y="221"/>
                  <a:pt x="1122" y="215"/>
                  <a:pt x="1145" y="212"/>
                </a:cubicBezTo>
                <a:cubicBezTo>
                  <a:pt x="1150" y="212"/>
                  <a:pt x="1156" y="215"/>
                  <a:pt x="1159" y="209"/>
                </a:cubicBezTo>
                <a:cubicBezTo>
                  <a:pt x="1155" y="211"/>
                  <a:pt x="1147" y="213"/>
                  <a:pt x="1145" y="209"/>
                </a:cubicBezTo>
                <a:cubicBezTo>
                  <a:pt x="1149" y="202"/>
                  <a:pt x="1168" y="200"/>
                  <a:pt x="1176" y="206"/>
                </a:cubicBezTo>
                <a:cubicBezTo>
                  <a:pt x="1172" y="206"/>
                  <a:pt x="1165" y="204"/>
                  <a:pt x="1164" y="208"/>
                </a:cubicBezTo>
                <a:cubicBezTo>
                  <a:pt x="1167" y="207"/>
                  <a:pt x="1170" y="207"/>
                  <a:pt x="1171" y="209"/>
                </a:cubicBezTo>
                <a:cubicBezTo>
                  <a:pt x="1168" y="211"/>
                  <a:pt x="1162" y="209"/>
                  <a:pt x="1160" y="212"/>
                </a:cubicBezTo>
                <a:cubicBezTo>
                  <a:pt x="1213" y="215"/>
                  <a:pt x="1266" y="211"/>
                  <a:pt x="1320" y="208"/>
                </a:cubicBezTo>
                <a:cubicBezTo>
                  <a:pt x="1296" y="204"/>
                  <a:pt x="1273" y="211"/>
                  <a:pt x="1250" y="203"/>
                </a:cubicBezTo>
                <a:cubicBezTo>
                  <a:pt x="1307" y="203"/>
                  <a:pt x="1372" y="200"/>
                  <a:pt x="1433" y="209"/>
                </a:cubicBezTo>
                <a:cubicBezTo>
                  <a:pt x="1485" y="218"/>
                  <a:pt x="1554" y="213"/>
                  <a:pt x="1612" y="217"/>
                </a:cubicBezTo>
                <a:cubicBezTo>
                  <a:pt x="1614" y="217"/>
                  <a:pt x="1616" y="218"/>
                  <a:pt x="1617" y="218"/>
                </a:cubicBezTo>
                <a:cubicBezTo>
                  <a:pt x="1680" y="215"/>
                  <a:pt x="1735" y="217"/>
                  <a:pt x="1786" y="212"/>
                </a:cubicBezTo>
                <a:cubicBezTo>
                  <a:pt x="1799" y="211"/>
                  <a:pt x="1836" y="211"/>
                  <a:pt x="1838" y="196"/>
                </a:cubicBezTo>
                <a:cubicBezTo>
                  <a:pt x="1840" y="184"/>
                  <a:pt x="1827" y="186"/>
                  <a:pt x="1826" y="175"/>
                </a:cubicBezTo>
                <a:cubicBezTo>
                  <a:pt x="1828" y="169"/>
                  <a:pt x="1837" y="171"/>
                  <a:pt x="1840" y="166"/>
                </a:cubicBezTo>
                <a:cubicBezTo>
                  <a:pt x="1838" y="167"/>
                  <a:pt x="1835" y="167"/>
                  <a:pt x="1833" y="165"/>
                </a:cubicBezTo>
                <a:cubicBezTo>
                  <a:pt x="1836" y="165"/>
                  <a:pt x="1837" y="164"/>
                  <a:pt x="1837" y="161"/>
                </a:cubicBezTo>
                <a:cubicBezTo>
                  <a:pt x="1835" y="158"/>
                  <a:pt x="1835" y="159"/>
                  <a:pt x="1833" y="153"/>
                </a:cubicBezTo>
                <a:cubicBezTo>
                  <a:pt x="1835" y="151"/>
                  <a:pt x="1840" y="152"/>
                  <a:pt x="1840" y="148"/>
                </a:cubicBezTo>
                <a:cubicBezTo>
                  <a:pt x="1842" y="142"/>
                  <a:pt x="1835" y="140"/>
                  <a:pt x="1836" y="137"/>
                </a:cubicBezTo>
                <a:cubicBezTo>
                  <a:pt x="1840" y="138"/>
                  <a:pt x="1843" y="137"/>
                  <a:pt x="1844" y="136"/>
                </a:cubicBezTo>
                <a:cubicBezTo>
                  <a:pt x="1841" y="136"/>
                  <a:pt x="1836" y="136"/>
                  <a:pt x="1835" y="134"/>
                </a:cubicBezTo>
                <a:cubicBezTo>
                  <a:pt x="1837" y="133"/>
                  <a:pt x="1834" y="127"/>
                  <a:pt x="1836" y="127"/>
                </a:cubicBezTo>
                <a:cubicBezTo>
                  <a:pt x="1838" y="124"/>
                  <a:pt x="1840" y="129"/>
                  <a:pt x="1841" y="127"/>
                </a:cubicBezTo>
                <a:cubicBezTo>
                  <a:pt x="1836" y="127"/>
                  <a:pt x="1833" y="115"/>
                  <a:pt x="1839" y="114"/>
                </a:cubicBezTo>
                <a:cubicBezTo>
                  <a:pt x="1841" y="117"/>
                  <a:pt x="1841" y="118"/>
                  <a:pt x="1846" y="118"/>
                </a:cubicBezTo>
                <a:cubicBezTo>
                  <a:pt x="1849" y="113"/>
                  <a:pt x="1844" y="113"/>
                  <a:pt x="1844" y="109"/>
                </a:cubicBezTo>
                <a:cubicBezTo>
                  <a:pt x="1851" y="102"/>
                  <a:pt x="1846" y="91"/>
                  <a:pt x="1849" y="80"/>
                </a:cubicBezTo>
                <a:cubicBezTo>
                  <a:pt x="1878" y="56"/>
                  <a:pt x="1836" y="32"/>
                  <a:pt x="1820" y="16"/>
                </a:cubicBezTo>
                <a:cubicBezTo>
                  <a:pt x="1818" y="16"/>
                  <a:pt x="1821" y="20"/>
                  <a:pt x="1818" y="20"/>
                </a:cubicBezTo>
                <a:cubicBezTo>
                  <a:pt x="1774" y="16"/>
                  <a:pt x="1732" y="20"/>
                  <a:pt x="1690" y="20"/>
                </a:cubicBezTo>
                <a:cubicBezTo>
                  <a:pt x="1648" y="21"/>
                  <a:pt x="1607" y="19"/>
                  <a:pt x="1566" y="17"/>
                </a:cubicBezTo>
                <a:cubicBezTo>
                  <a:pt x="1558" y="17"/>
                  <a:pt x="1549" y="17"/>
                  <a:pt x="1540" y="17"/>
                </a:cubicBezTo>
                <a:cubicBezTo>
                  <a:pt x="1498" y="22"/>
                  <a:pt x="1443" y="22"/>
                  <a:pt x="1396" y="26"/>
                </a:cubicBezTo>
                <a:cubicBezTo>
                  <a:pt x="1394" y="28"/>
                  <a:pt x="1392" y="29"/>
                  <a:pt x="1388" y="29"/>
                </a:cubicBezTo>
                <a:cubicBezTo>
                  <a:pt x="1354" y="6"/>
                  <a:pt x="1300" y="32"/>
                  <a:pt x="1252" y="23"/>
                </a:cubicBezTo>
                <a:cubicBezTo>
                  <a:pt x="1229" y="0"/>
                  <a:pt x="1194" y="33"/>
                  <a:pt x="1162" y="21"/>
                </a:cubicBezTo>
                <a:cubicBezTo>
                  <a:pt x="1159" y="20"/>
                  <a:pt x="1157" y="15"/>
                  <a:pt x="1153" y="15"/>
                </a:cubicBezTo>
                <a:cubicBezTo>
                  <a:pt x="1138" y="12"/>
                  <a:pt x="1123" y="23"/>
                  <a:pt x="1107" y="21"/>
                </a:cubicBezTo>
                <a:cubicBezTo>
                  <a:pt x="1087" y="10"/>
                  <a:pt x="1064" y="17"/>
                  <a:pt x="1047" y="19"/>
                </a:cubicBezTo>
                <a:cubicBezTo>
                  <a:pt x="1032" y="21"/>
                  <a:pt x="1022" y="18"/>
                  <a:pt x="1009" y="15"/>
                </a:cubicBezTo>
                <a:cubicBezTo>
                  <a:pt x="983" y="7"/>
                  <a:pt x="954" y="28"/>
                  <a:pt x="921" y="21"/>
                </a:cubicBezTo>
                <a:cubicBezTo>
                  <a:pt x="917" y="20"/>
                  <a:pt x="915" y="16"/>
                  <a:pt x="911" y="15"/>
                </a:cubicBezTo>
                <a:cubicBezTo>
                  <a:pt x="842" y="26"/>
                  <a:pt x="779" y="31"/>
                  <a:pt x="720" y="34"/>
                </a:cubicBezTo>
                <a:cubicBezTo>
                  <a:pt x="721" y="34"/>
                  <a:pt x="721" y="35"/>
                  <a:pt x="720" y="36"/>
                </a:cubicBezTo>
                <a:cubicBezTo>
                  <a:pt x="662" y="41"/>
                  <a:pt x="607" y="33"/>
                  <a:pt x="540" y="41"/>
                </a:cubicBezTo>
                <a:cubicBezTo>
                  <a:pt x="550" y="44"/>
                  <a:pt x="557" y="40"/>
                  <a:pt x="565" y="44"/>
                </a:cubicBezTo>
                <a:cubicBezTo>
                  <a:pt x="541" y="45"/>
                  <a:pt x="508" y="48"/>
                  <a:pt x="488" y="43"/>
                </a:cubicBezTo>
                <a:cubicBezTo>
                  <a:pt x="493" y="42"/>
                  <a:pt x="497" y="43"/>
                  <a:pt x="500" y="42"/>
                </a:cubicBezTo>
                <a:cubicBezTo>
                  <a:pt x="499" y="40"/>
                  <a:pt x="497" y="41"/>
                  <a:pt x="496" y="41"/>
                </a:cubicBezTo>
                <a:cubicBezTo>
                  <a:pt x="496" y="38"/>
                  <a:pt x="501" y="41"/>
                  <a:pt x="500" y="38"/>
                </a:cubicBezTo>
                <a:cubicBezTo>
                  <a:pt x="470" y="33"/>
                  <a:pt x="437" y="27"/>
                  <a:pt x="397" y="29"/>
                </a:cubicBezTo>
                <a:cubicBezTo>
                  <a:pt x="396" y="26"/>
                  <a:pt x="394" y="23"/>
                  <a:pt x="392" y="21"/>
                </a:cubicBezTo>
                <a:cubicBezTo>
                  <a:pt x="354" y="16"/>
                  <a:pt x="312" y="27"/>
                  <a:pt x="276" y="31"/>
                </a:cubicBezTo>
                <a:cubicBezTo>
                  <a:pt x="292" y="32"/>
                  <a:pt x="308" y="27"/>
                  <a:pt x="323" y="34"/>
                </a:cubicBezTo>
                <a:cubicBezTo>
                  <a:pt x="316" y="39"/>
                  <a:pt x="307" y="36"/>
                  <a:pt x="297" y="36"/>
                </a:cubicBezTo>
                <a:cubicBezTo>
                  <a:pt x="298" y="36"/>
                  <a:pt x="299" y="35"/>
                  <a:pt x="299" y="34"/>
                </a:cubicBezTo>
                <a:cubicBezTo>
                  <a:pt x="295" y="36"/>
                  <a:pt x="286" y="32"/>
                  <a:pt x="282" y="36"/>
                </a:cubicBezTo>
                <a:cubicBezTo>
                  <a:pt x="284" y="36"/>
                  <a:pt x="287" y="35"/>
                  <a:pt x="287" y="37"/>
                </a:cubicBezTo>
                <a:cubicBezTo>
                  <a:pt x="271" y="38"/>
                  <a:pt x="251" y="35"/>
                  <a:pt x="231" y="41"/>
                </a:cubicBezTo>
                <a:cubicBezTo>
                  <a:pt x="247" y="42"/>
                  <a:pt x="261" y="41"/>
                  <a:pt x="278" y="41"/>
                </a:cubicBezTo>
                <a:cubicBezTo>
                  <a:pt x="269" y="46"/>
                  <a:pt x="261" y="40"/>
                  <a:pt x="255" y="47"/>
                </a:cubicBezTo>
                <a:cubicBezTo>
                  <a:pt x="284" y="45"/>
                  <a:pt x="313" y="43"/>
                  <a:pt x="335" y="49"/>
                </a:cubicBezTo>
                <a:cubicBezTo>
                  <a:pt x="313" y="64"/>
                  <a:pt x="264" y="54"/>
                  <a:pt x="237" y="64"/>
                </a:cubicBezTo>
                <a:cubicBezTo>
                  <a:pt x="229" y="63"/>
                  <a:pt x="213" y="61"/>
                  <a:pt x="200" y="65"/>
                </a:cubicBezTo>
                <a:cubicBezTo>
                  <a:pt x="171" y="72"/>
                  <a:pt x="129" y="70"/>
                  <a:pt x="97" y="77"/>
                </a:cubicBezTo>
                <a:cubicBezTo>
                  <a:pt x="141" y="78"/>
                  <a:pt x="204" y="65"/>
                  <a:pt x="251" y="74"/>
                </a:cubicBezTo>
                <a:cubicBezTo>
                  <a:pt x="255" y="75"/>
                  <a:pt x="262" y="72"/>
                  <a:pt x="266" y="79"/>
                </a:cubicBezTo>
                <a:cubicBezTo>
                  <a:pt x="262" y="81"/>
                  <a:pt x="261" y="80"/>
                  <a:pt x="256" y="81"/>
                </a:cubicBezTo>
                <a:cubicBezTo>
                  <a:pt x="256" y="80"/>
                  <a:pt x="258" y="77"/>
                  <a:pt x="255" y="78"/>
                </a:cubicBezTo>
                <a:cubicBezTo>
                  <a:pt x="242" y="85"/>
                  <a:pt x="223" y="83"/>
                  <a:pt x="205" y="85"/>
                </a:cubicBezTo>
                <a:cubicBezTo>
                  <a:pt x="213" y="91"/>
                  <a:pt x="231" y="86"/>
                  <a:pt x="243" y="88"/>
                </a:cubicBezTo>
                <a:cubicBezTo>
                  <a:pt x="243" y="89"/>
                  <a:pt x="242" y="88"/>
                  <a:pt x="242" y="89"/>
                </a:cubicBezTo>
                <a:cubicBezTo>
                  <a:pt x="249" y="88"/>
                  <a:pt x="272" y="87"/>
                  <a:pt x="280" y="90"/>
                </a:cubicBezTo>
                <a:cubicBezTo>
                  <a:pt x="251" y="94"/>
                  <a:pt x="214" y="90"/>
                  <a:pt x="195" y="96"/>
                </a:cubicBezTo>
                <a:cubicBezTo>
                  <a:pt x="211" y="97"/>
                  <a:pt x="222" y="94"/>
                  <a:pt x="231" y="96"/>
                </a:cubicBezTo>
                <a:cubicBezTo>
                  <a:pt x="185" y="104"/>
                  <a:pt x="142" y="99"/>
                  <a:pt x="96" y="106"/>
                </a:cubicBezTo>
                <a:cubicBezTo>
                  <a:pt x="145" y="107"/>
                  <a:pt x="180" y="101"/>
                  <a:pt x="227" y="104"/>
                </a:cubicBezTo>
                <a:cubicBezTo>
                  <a:pt x="220" y="107"/>
                  <a:pt x="203" y="104"/>
                  <a:pt x="201" y="107"/>
                </a:cubicBezTo>
                <a:cubicBezTo>
                  <a:pt x="199" y="108"/>
                  <a:pt x="210" y="105"/>
                  <a:pt x="212" y="109"/>
                </a:cubicBezTo>
                <a:cubicBezTo>
                  <a:pt x="180" y="117"/>
                  <a:pt x="128" y="110"/>
                  <a:pt x="100" y="117"/>
                </a:cubicBezTo>
                <a:cubicBezTo>
                  <a:pt x="85" y="117"/>
                  <a:pt x="82" y="120"/>
                  <a:pt x="70" y="119"/>
                </a:cubicBezTo>
                <a:cubicBezTo>
                  <a:pt x="71" y="119"/>
                  <a:pt x="73" y="119"/>
                  <a:pt x="73" y="118"/>
                </a:cubicBezTo>
                <a:cubicBezTo>
                  <a:pt x="66" y="119"/>
                  <a:pt x="52" y="120"/>
                  <a:pt x="47" y="123"/>
                </a:cubicBezTo>
                <a:cubicBezTo>
                  <a:pt x="76" y="122"/>
                  <a:pt x="113" y="119"/>
                  <a:pt x="143" y="125"/>
                </a:cubicBezTo>
                <a:cubicBezTo>
                  <a:pt x="143" y="128"/>
                  <a:pt x="136" y="126"/>
                  <a:pt x="139" y="129"/>
                </a:cubicBezTo>
                <a:cubicBezTo>
                  <a:pt x="141" y="130"/>
                  <a:pt x="149" y="130"/>
                  <a:pt x="151" y="129"/>
                </a:cubicBezTo>
                <a:cubicBezTo>
                  <a:pt x="150" y="128"/>
                  <a:pt x="145" y="130"/>
                  <a:pt x="146" y="127"/>
                </a:cubicBezTo>
                <a:cubicBezTo>
                  <a:pt x="161" y="129"/>
                  <a:pt x="173" y="126"/>
                  <a:pt x="186" y="128"/>
                </a:cubicBezTo>
                <a:cubicBezTo>
                  <a:pt x="185" y="128"/>
                  <a:pt x="181" y="127"/>
                  <a:pt x="182" y="129"/>
                </a:cubicBezTo>
                <a:cubicBezTo>
                  <a:pt x="195" y="129"/>
                  <a:pt x="202" y="127"/>
                  <a:pt x="217" y="131"/>
                </a:cubicBezTo>
                <a:cubicBezTo>
                  <a:pt x="207" y="132"/>
                  <a:pt x="197" y="136"/>
                  <a:pt x="185" y="134"/>
                </a:cubicBezTo>
                <a:cubicBezTo>
                  <a:pt x="188" y="134"/>
                  <a:pt x="190" y="133"/>
                  <a:pt x="190" y="132"/>
                </a:cubicBezTo>
                <a:cubicBezTo>
                  <a:pt x="179" y="128"/>
                  <a:pt x="170" y="137"/>
                  <a:pt x="159" y="134"/>
                </a:cubicBezTo>
                <a:cubicBezTo>
                  <a:pt x="161" y="133"/>
                  <a:pt x="164" y="135"/>
                  <a:pt x="164" y="133"/>
                </a:cubicBezTo>
                <a:cubicBezTo>
                  <a:pt x="158" y="129"/>
                  <a:pt x="157" y="135"/>
                  <a:pt x="151" y="135"/>
                </a:cubicBezTo>
                <a:cubicBezTo>
                  <a:pt x="151" y="133"/>
                  <a:pt x="153" y="134"/>
                  <a:pt x="153" y="133"/>
                </a:cubicBezTo>
                <a:cubicBezTo>
                  <a:pt x="145" y="134"/>
                  <a:pt x="138" y="130"/>
                  <a:pt x="129" y="130"/>
                </a:cubicBezTo>
                <a:cubicBezTo>
                  <a:pt x="133" y="129"/>
                  <a:pt x="138" y="131"/>
                  <a:pt x="137" y="128"/>
                </a:cubicBezTo>
                <a:cubicBezTo>
                  <a:pt x="108" y="126"/>
                  <a:pt x="81" y="128"/>
                  <a:pt x="53" y="129"/>
                </a:cubicBezTo>
                <a:cubicBezTo>
                  <a:pt x="61" y="130"/>
                  <a:pt x="67" y="129"/>
                  <a:pt x="70" y="135"/>
                </a:cubicBezTo>
                <a:cubicBezTo>
                  <a:pt x="61" y="134"/>
                  <a:pt x="42" y="135"/>
                  <a:pt x="33" y="136"/>
                </a:cubicBezTo>
                <a:cubicBezTo>
                  <a:pt x="40" y="136"/>
                  <a:pt x="36" y="136"/>
                  <a:pt x="33" y="137"/>
                </a:cubicBezTo>
                <a:cubicBezTo>
                  <a:pt x="78" y="136"/>
                  <a:pt x="141" y="135"/>
                  <a:pt x="178" y="138"/>
                </a:cubicBezTo>
                <a:cubicBezTo>
                  <a:pt x="132" y="145"/>
                  <a:pt x="98" y="137"/>
                  <a:pt x="58" y="143"/>
                </a:cubicBezTo>
                <a:cubicBezTo>
                  <a:pt x="62" y="144"/>
                  <a:pt x="68" y="142"/>
                  <a:pt x="71" y="144"/>
                </a:cubicBezTo>
                <a:cubicBezTo>
                  <a:pt x="70" y="146"/>
                  <a:pt x="67" y="143"/>
                  <a:pt x="66" y="146"/>
                </a:cubicBezTo>
                <a:cubicBezTo>
                  <a:pt x="70" y="147"/>
                  <a:pt x="76" y="145"/>
                  <a:pt x="78" y="147"/>
                </a:cubicBezTo>
                <a:cubicBezTo>
                  <a:pt x="71" y="149"/>
                  <a:pt x="61" y="146"/>
                  <a:pt x="55" y="149"/>
                </a:cubicBezTo>
                <a:cubicBezTo>
                  <a:pt x="83" y="150"/>
                  <a:pt x="103" y="150"/>
                  <a:pt x="126" y="150"/>
                </a:cubicBezTo>
                <a:cubicBezTo>
                  <a:pt x="123" y="145"/>
                  <a:pt x="109" y="150"/>
                  <a:pt x="105" y="147"/>
                </a:cubicBezTo>
                <a:cubicBezTo>
                  <a:pt x="116" y="147"/>
                  <a:pt x="131" y="146"/>
                  <a:pt x="141" y="149"/>
                </a:cubicBezTo>
                <a:cubicBezTo>
                  <a:pt x="135" y="149"/>
                  <a:pt x="131" y="150"/>
                  <a:pt x="128" y="149"/>
                </a:cubicBezTo>
                <a:cubicBezTo>
                  <a:pt x="127" y="151"/>
                  <a:pt x="129" y="151"/>
                  <a:pt x="129" y="152"/>
                </a:cubicBezTo>
                <a:cubicBezTo>
                  <a:pt x="122" y="155"/>
                  <a:pt x="115" y="148"/>
                  <a:pt x="109" y="156"/>
                </a:cubicBezTo>
                <a:cubicBezTo>
                  <a:pt x="114" y="156"/>
                  <a:pt x="121" y="154"/>
                  <a:pt x="124" y="157"/>
                </a:cubicBezTo>
                <a:cubicBezTo>
                  <a:pt x="120" y="160"/>
                  <a:pt x="100" y="161"/>
                  <a:pt x="98" y="159"/>
                </a:cubicBezTo>
                <a:cubicBezTo>
                  <a:pt x="78" y="162"/>
                  <a:pt x="61" y="161"/>
                  <a:pt x="42" y="163"/>
                </a:cubicBezTo>
                <a:cubicBezTo>
                  <a:pt x="34" y="164"/>
                  <a:pt x="15" y="165"/>
                  <a:pt x="17" y="166"/>
                </a:cubicBezTo>
                <a:cubicBezTo>
                  <a:pt x="20" y="167"/>
                  <a:pt x="23" y="167"/>
                  <a:pt x="26" y="165"/>
                </a:cubicBezTo>
                <a:cubicBezTo>
                  <a:pt x="45" y="171"/>
                  <a:pt x="71" y="166"/>
                  <a:pt x="93" y="174"/>
                </a:cubicBezTo>
                <a:cubicBezTo>
                  <a:pt x="79" y="173"/>
                  <a:pt x="59" y="175"/>
                  <a:pt x="40" y="176"/>
                </a:cubicBezTo>
                <a:cubicBezTo>
                  <a:pt x="57" y="182"/>
                  <a:pt x="79" y="177"/>
                  <a:pt x="95" y="182"/>
                </a:cubicBezTo>
                <a:cubicBezTo>
                  <a:pt x="94" y="182"/>
                  <a:pt x="92" y="181"/>
                  <a:pt x="91" y="183"/>
                </a:cubicBezTo>
                <a:cubicBezTo>
                  <a:pt x="117" y="182"/>
                  <a:pt x="137" y="185"/>
                  <a:pt x="160" y="185"/>
                </a:cubicBezTo>
                <a:cubicBezTo>
                  <a:pt x="161" y="188"/>
                  <a:pt x="158" y="189"/>
                  <a:pt x="160" y="190"/>
                </a:cubicBezTo>
                <a:cubicBezTo>
                  <a:pt x="162" y="189"/>
                  <a:pt x="170" y="189"/>
                  <a:pt x="174" y="191"/>
                </a:cubicBezTo>
                <a:cubicBezTo>
                  <a:pt x="132" y="191"/>
                  <a:pt x="110" y="190"/>
                  <a:pt x="78" y="189"/>
                </a:cubicBezTo>
                <a:cubicBezTo>
                  <a:pt x="55" y="188"/>
                  <a:pt x="17" y="184"/>
                  <a:pt x="0" y="187"/>
                </a:cubicBezTo>
                <a:cubicBezTo>
                  <a:pt x="3" y="192"/>
                  <a:pt x="10" y="186"/>
                  <a:pt x="12" y="191"/>
                </a:cubicBezTo>
                <a:cubicBezTo>
                  <a:pt x="9" y="190"/>
                  <a:pt x="1" y="190"/>
                  <a:pt x="0" y="191"/>
                </a:cubicBezTo>
                <a:cubicBezTo>
                  <a:pt x="13" y="194"/>
                  <a:pt x="23" y="193"/>
                  <a:pt x="33" y="192"/>
                </a:cubicBezTo>
                <a:cubicBezTo>
                  <a:pt x="32" y="192"/>
                  <a:pt x="30" y="193"/>
                  <a:pt x="30" y="191"/>
                </a:cubicBezTo>
                <a:cubicBezTo>
                  <a:pt x="66" y="194"/>
                  <a:pt x="99" y="192"/>
                  <a:pt x="137" y="198"/>
                </a:cubicBezTo>
                <a:cubicBezTo>
                  <a:pt x="116" y="199"/>
                  <a:pt x="103" y="193"/>
                  <a:pt x="82" y="197"/>
                </a:cubicBezTo>
                <a:cubicBezTo>
                  <a:pt x="161" y="202"/>
                  <a:pt x="239" y="201"/>
                  <a:pt x="302" y="207"/>
                </a:cubicBezTo>
                <a:cubicBezTo>
                  <a:pt x="258" y="209"/>
                  <a:pt x="205" y="205"/>
                  <a:pt x="166" y="206"/>
                </a:cubicBezTo>
                <a:cubicBezTo>
                  <a:pt x="136" y="206"/>
                  <a:pt x="103" y="198"/>
                  <a:pt x="82" y="206"/>
                </a:cubicBezTo>
                <a:cubicBezTo>
                  <a:pt x="150" y="212"/>
                  <a:pt x="231" y="209"/>
                  <a:pt x="303" y="212"/>
                </a:cubicBezTo>
                <a:cubicBezTo>
                  <a:pt x="317" y="213"/>
                  <a:pt x="332" y="211"/>
                  <a:pt x="342" y="214"/>
                </a:cubicBezTo>
                <a:cubicBezTo>
                  <a:pt x="346" y="216"/>
                  <a:pt x="349" y="219"/>
                  <a:pt x="353" y="220"/>
                </a:cubicBezTo>
                <a:cubicBezTo>
                  <a:pt x="368" y="224"/>
                  <a:pt x="381" y="219"/>
                  <a:pt x="394" y="227"/>
                </a:cubicBezTo>
                <a:cubicBezTo>
                  <a:pt x="392" y="227"/>
                  <a:pt x="390" y="226"/>
                  <a:pt x="390" y="228"/>
                </a:cubicBezTo>
                <a:cubicBezTo>
                  <a:pt x="393" y="228"/>
                  <a:pt x="395" y="228"/>
                  <a:pt x="396" y="226"/>
                </a:cubicBezTo>
                <a:cubicBezTo>
                  <a:pt x="398" y="232"/>
                  <a:pt x="410" y="226"/>
                  <a:pt x="414" y="231"/>
                </a:cubicBezTo>
                <a:cubicBezTo>
                  <a:pt x="413" y="231"/>
                  <a:pt x="411" y="230"/>
                  <a:pt x="411" y="232"/>
                </a:cubicBezTo>
                <a:cubicBezTo>
                  <a:pt x="422" y="231"/>
                  <a:pt x="423" y="220"/>
                  <a:pt x="438" y="219"/>
                </a:cubicBezTo>
                <a:cubicBezTo>
                  <a:pt x="437" y="217"/>
                  <a:pt x="432" y="219"/>
                  <a:pt x="432" y="217"/>
                </a:cubicBezTo>
                <a:cubicBezTo>
                  <a:pt x="535" y="209"/>
                  <a:pt x="643" y="214"/>
                  <a:pt x="723" y="209"/>
                </a:cubicBezTo>
                <a:cubicBezTo>
                  <a:pt x="766" y="214"/>
                  <a:pt x="839" y="202"/>
                  <a:pt x="883" y="211"/>
                </a:cubicBezTo>
                <a:cubicBezTo>
                  <a:pt x="881" y="211"/>
                  <a:pt x="880" y="212"/>
                  <a:pt x="880" y="213"/>
                </a:cubicBezTo>
                <a:cubicBezTo>
                  <a:pt x="884" y="210"/>
                  <a:pt x="895" y="214"/>
                  <a:pt x="885" y="215"/>
                </a:cubicBezTo>
                <a:cubicBezTo>
                  <a:pt x="893" y="215"/>
                  <a:pt x="895" y="217"/>
                  <a:pt x="902" y="218"/>
                </a:cubicBezTo>
                <a:cubicBezTo>
                  <a:pt x="900" y="219"/>
                  <a:pt x="898" y="219"/>
                  <a:pt x="897" y="220"/>
                </a:cubicBezTo>
                <a:cubicBezTo>
                  <a:pt x="917" y="216"/>
                  <a:pt x="927" y="217"/>
                  <a:pt x="941" y="217"/>
                </a:cubicBezTo>
                <a:cubicBezTo>
                  <a:pt x="939" y="217"/>
                  <a:pt x="937" y="217"/>
                  <a:pt x="937" y="216"/>
                </a:cubicBezTo>
                <a:cubicBezTo>
                  <a:pt x="942" y="215"/>
                  <a:pt x="946" y="215"/>
                  <a:pt x="944" y="218"/>
                </a:cubicBezTo>
                <a:cubicBezTo>
                  <a:pt x="947" y="214"/>
                  <a:pt x="952" y="221"/>
                  <a:pt x="950" y="216"/>
                </a:cubicBezTo>
                <a:close/>
                <a:moveTo>
                  <a:pt x="948" y="212"/>
                </a:moveTo>
                <a:cubicBezTo>
                  <a:pt x="948" y="210"/>
                  <a:pt x="951" y="210"/>
                  <a:pt x="953" y="210"/>
                </a:cubicBezTo>
                <a:cubicBezTo>
                  <a:pt x="950" y="209"/>
                  <a:pt x="945" y="208"/>
                  <a:pt x="941" y="209"/>
                </a:cubicBezTo>
                <a:cubicBezTo>
                  <a:pt x="945" y="206"/>
                  <a:pt x="959" y="203"/>
                  <a:pt x="960" y="210"/>
                </a:cubicBezTo>
                <a:cubicBezTo>
                  <a:pt x="955" y="210"/>
                  <a:pt x="951" y="214"/>
                  <a:pt x="948" y="212"/>
                </a:cubicBezTo>
                <a:close/>
                <a:moveTo>
                  <a:pt x="1032" y="206"/>
                </a:moveTo>
                <a:cubicBezTo>
                  <a:pt x="1036" y="201"/>
                  <a:pt x="1047" y="205"/>
                  <a:pt x="1053" y="206"/>
                </a:cubicBezTo>
                <a:cubicBezTo>
                  <a:pt x="1050" y="213"/>
                  <a:pt x="1037" y="205"/>
                  <a:pt x="1032" y="206"/>
                </a:cubicBezTo>
                <a:close/>
                <a:moveTo>
                  <a:pt x="782" y="202"/>
                </a:moveTo>
                <a:cubicBezTo>
                  <a:pt x="715" y="206"/>
                  <a:pt x="643" y="210"/>
                  <a:pt x="580" y="206"/>
                </a:cubicBezTo>
                <a:cubicBezTo>
                  <a:pt x="539" y="203"/>
                  <a:pt x="499" y="216"/>
                  <a:pt x="462" y="207"/>
                </a:cubicBezTo>
                <a:cubicBezTo>
                  <a:pt x="474" y="203"/>
                  <a:pt x="515" y="203"/>
                  <a:pt x="531" y="207"/>
                </a:cubicBezTo>
                <a:cubicBezTo>
                  <a:pt x="530" y="204"/>
                  <a:pt x="532" y="204"/>
                  <a:pt x="532" y="207"/>
                </a:cubicBezTo>
                <a:cubicBezTo>
                  <a:pt x="614" y="202"/>
                  <a:pt x="689" y="205"/>
                  <a:pt x="782" y="202"/>
                </a:cubicBezTo>
                <a:close/>
                <a:moveTo>
                  <a:pt x="325" y="207"/>
                </a:moveTo>
                <a:cubicBezTo>
                  <a:pt x="326" y="204"/>
                  <a:pt x="330" y="204"/>
                  <a:pt x="334" y="206"/>
                </a:cubicBezTo>
                <a:cubicBezTo>
                  <a:pt x="331" y="209"/>
                  <a:pt x="329" y="206"/>
                  <a:pt x="325" y="207"/>
                </a:cubicBezTo>
                <a:close/>
                <a:moveTo>
                  <a:pt x="160" y="198"/>
                </a:moveTo>
                <a:cubicBezTo>
                  <a:pt x="179" y="196"/>
                  <a:pt x="205" y="197"/>
                  <a:pt x="212" y="196"/>
                </a:cubicBezTo>
                <a:cubicBezTo>
                  <a:pt x="202" y="201"/>
                  <a:pt x="174" y="197"/>
                  <a:pt x="160" y="198"/>
                </a:cubicBezTo>
                <a:close/>
                <a:moveTo>
                  <a:pt x="156" y="199"/>
                </a:moveTo>
                <a:cubicBezTo>
                  <a:pt x="151" y="197"/>
                  <a:pt x="146" y="198"/>
                  <a:pt x="138" y="198"/>
                </a:cubicBezTo>
                <a:cubicBezTo>
                  <a:pt x="142" y="197"/>
                  <a:pt x="153" y="195"/>
                  <a:pt x="156" y="199"/>
                </a:cubicBezTo>
                <a:close/>
                <a:moveTo>
                  <a:pt x="485" y="193"/>
                </a:moveTo>
                <a:cubicBezTo>
                  <a:pt x="487" y="193"/>
                  <a:pt x="493" y="193"/>
                  <a:pt x="498" y="192"/>
                </a:cubicBezTo>
                <a:cubicBezTo>
                  <a:pt x="495" y="196"/>
                  <a:pt x="488" y="195"/>
                  <a:pt x="485" y="193"/>
                </a:cubicBezTo>
                <a:close/>
                <a:moveTo>
                  <a:pt x="499" y="192"/>
                </a:moveTo>
                <a:cubicBezTo>
                  <a:pt x="502" y="193"/>
                  <a:pt x="510" y="192"/>
                  <a:pt x="516" y="192"/>
                </a:cubicBezTo>
                <a:cubicBezTo>
                  <a:pt x="513" y="193"/>
                  <a:pt x="503" y="196"/>
                  <a:pt x="499" y="192"/>
                </a:cubicBezTo>
                <a:close/>
                <a:moveTo>
                  <a:pt x="277" y="191"/>
                </a:moveTo>
                <a:cubicBezTo>
                  <a:pt x="273" y="192"/>
                  <a:pt x="264" y="193"/>
                  <a:pt x="258" y="191"/>
                </a:cubicBezTo>
                <a:cubicBezTo>
                  <a:pt x="261" y="191"/>
                  <a:pt x="271" y="190"/>
                  <a:pt x="277" y="191"/>
                </a:cubicBezTo>
                <a:close/>
                <a:moveTo>
                  <a:pt x="252" y="193"/>
                </a:moveTo>
                <a:cubicBezTo>
                  <a:pt x="250" y="193"/>
                  <a:pt x="251" y="192"/>
                  <a:pt x="251" y="191"/>
                </a:cubicBezTo>
                <a:cubicBezTo>
                  <a:pt x="248" y="192"/>
                  <a:pt x="246" y="192"/>
                  <a:pt x="243" y="191"/>
                </a:cubicBezTo>
                <a:cubicBezTo>
                  <a:pt x="244" y="190"/>
                  <a:pt x="251" y="190"/>
                  <a:pt x="252" y="191"/>
                </a:cubicBezTo>
                <a:lnTo>
                  <a:pt x="252" y="193"/>
                </a:lnTo>
                <a:close/>
                <a:moveTo>
                  <a:pt x="209" y="191"/>
                </a:moveTo>
                <a:cubicBezTo>
                  <a:pt x="216" y="189"/>
                  <a:pt x="222" y="191"/>
                  <a:pt x="231" y="190"/>
                </a:cubicBezTo>
                <a:cubicBezTo>
                  <a:pt x="235" y="191"/>
                  <a:pt x="240" y="189"/>
                  <a:pt x="242" y="191"/>
                </a:cubicBezTo>
                <a:cubicBezTo>
                  <a:pt x="230" y="191"/>
                  <a:pt x="230" y="191"/>
                  <a:pt x="230" y="191"/>
                </a:cubicBezTo>
                <a:cubicBezTo>
                  <a:pt x="225" y="191"/>
                  <a:pt x="212" y="192"/>
                  <a:pt x="209" y="191"/>
                </a:cubicBezTo>
                <a:close/>
                <a:moveTo>
                  <a:pt x="188" y="192"/>
                </a:moveTo>
                <a:cubicBezTo>
                  <a:pt x="186" y="190"/>
                  <a:pt x="182" y="191"/>
                  <a:pt x="179" y="191"/>
                </a:cubicBezTo>
                <a:cubicBezTo>
                  <a:pt x="177" y="189"/>
                  <a:pt x="186" y="192"/>
                  <a:pt x="187" y="189"/>
                </a:cubicBezTo>
                <a:cubicBezTo>
                  <a:pt x="179" y="188"/>
                  <a:pt x="169" y="189"/>
                  <a:pt x="162" y="188"/>
                </a:cubicBezTo>
                <a:cubicBezTo>
                  <a:pt x="171" y="183"/>
                  <a:pt x="181" y="188"/>
                  <a:pt x="192" y="187"/>
                </a:cubicBezTo>
                <a:cubicBezTo>
                  <a:pt x="194" y="188"/>
                  <a:pt x="186" y="188"/>
                  <a:pt x="188" y="192"/>
                </a:cubicBezTo>
                <a:close/>
                <a:moveTo>
                  <a:pt x="104" y="147"/>
                </a:moveTo>
                <a:cubicBezTo>
                  <a:pt x="101" y="147"/>
                  <a:pt x="94" y="149"/>
                  <a:pt x="89" y="147"/>
                </a:cubicBezTo>
                <a:cubicBezTo>
                  <a:pt x="96" y="146"/>
                  <a:pt x="99" y="145"/>
                  <a:pt x="105" y="144"/>
                </a:cubicBezTo>
                <a:cubicBezTo>
                  <a:pt x="105" y="146"/>
                  <a:pt x="101" y="147"/>
                  <a:pt x="104" y="147"/>
                </a:cubicBezTo>
                <a:close/>
                <a:moveTo>
                  <a:pt x="72" y="145"/>
                </a:moveTo>
                <a:cubicBezTo>
                  <a:pt x="74" y="142"/>
                  <a:pt x="83" y="143"/>
                  <a:pt x="88" y="144"/>
                </a:cubicBezTo>
                <a:cubicBezTo>
                  <a:pt x="87" y="146"/>
                  <a:pt x="83" y="145"/>
                  <a:pt x="81" y="145"/>
                </a:cubicBezTo>
                <a:cubicBezTo>
                  <a:pt x="81" y="147"/>
                  <a:pt x="86" y="146"/>
                  <a:pt x="88" y="146"/>
                </a:cubicBezTo>
                <a:cubicBezTo>
                  <a:pt x="82" y="151"/>
                  <a:pt x="81" y="144"/>
                  <a:pt x="72" y="145"/>
                </a:cubicBezTo>
                <a:close/>
                <a:moveTo>
                  <a:pt x="460" y="132"/>
                </a:moveTo>
                <a:cubicBezTo>
                  <a:pt x="469" y="130"/>
                  <a:pt x="478" y="130"/>
                  <a:pt x="486" y="131"/>
                </a:cubicBezTo>
                <a:cubicBezTo>
                  <a:pt x="481" y="135"/>
                  <a:pt x="467" y="133"/>
                  <a:pt x="460" y="132"/>
                </a:cubicBezTo>
                <a:close/>
                <a:moveTo>
                  <a:pt x="475" y="93"/>
                </a:moveTo>
                <a:cubicBezTo>
                  <a:pt x="481" y="95"/>
                  <a:pt x="490" y="91"/>
                  <a:pt x="498" y="91"/>
                </a:cubicBezTo>
                <a:cubicBezTo>
                  <a:pt x="495" y="97"/>
                  <a:pt x="478" y="96"/>
                  <a:pt x="475" y="93"/>
                </a:cubicBezTo>
                <a:close/>
                <a:moveTo>
                  <a:pt x="508" y="90"/>
                </a:moveTo>
                <a:cubicBezTo>
                  <a:pt x="498" y="96"/>
                  <a:pt x="505" y="87"/>
                  <a:pt x="508" y="89"/>
                </a:cubicBezTo>
                <a:cubicBezTo>
                  <a:pt x="508" y="89"/>
                  <a:pt x="509" y="90"/>
                  <a:pt x="508" y="90"/>
                </a:cubicBezTo>
                <a:close/>
                <a:moveTo>
                  <a:pt x="537" y="87"/>
                </a:moveTo>
                <a:cubicBezTo>
                  <a:pt x="539" y="85"/>
                  <a:pt x="542" y="85"/>
                  <a:pt x="537" y="85"/>
                </a:cubicBezTo>
                <a:cubicBezTo>
                  <a:pt x="542" y="83"/>
                  <a:pt x="549" y="84"/>
                  <a:pt x="554" y="85"/>
                </a:cubicBezTo>
                <a:cubicBezTo>
                  <a:pt x="551" y="88"/>
                  <a:pt x="542" y="86"/>
                  <a:pt x="537" y="87"/>
                </a:cubicBezTo>
                <a:close/>
                <a:moveTo>
                  <a:pt x="536" y="87"/>
                </a:moveTo>
                <a:cubicBezTo>
                  <a:pt x="526" y="87"/>
                  <a:pt x="526" y="87"/>
                  <a:pt x="526" y="87"/>
                </a:cubicBezTo>
                <a:cubicBezTo>
                  <a:pt x="528" y="85"/>
                  <a:pt x="535" y="82"/>
                  <a:pt x="536" y="87"/>
                </a:cubicBezTo>
                <a:close/>
                <a:moveTo>
                  <a:pt x="428" y="87"/>
                </a:moveTo>
                <a:cubicBezTo>
                  <a:pt x="417" y="87"/>
                  <a:pt x="417" y="87"/>
                  <a:pt x="417" y="87"/>
                </a:cubicBezTo>
                <a:cubicBezTo>
                  <a:pt x="419" y="82"/>
                  <a:pt x="428" y="83"/>
                  <a:pt x="428" y="87"/>
                </a:cubicBezTo>
                <a:close/>
                <a:moveTo>
                  <a:pt x="340" y="84"/>
                </a:moveTo>
                <a:cubicBezTo>
                  <a:pt x="320" y="85"/>
                  <a:pt x="289" y="86"/>
                  <a:pt x="273" y="83"/>
                </a:cubicBezTo>
                <a:cubicBezTo>
                  <a:pt x="299" y="80"/>
                  <a:pt x="317" y="81"/>
                  <a:pt x="340" y="84"/>
                </a:cubicBezTo>
                <a:close/>
                <a:moveTo>
                  <a:pt x="589" y="71"/>
                </a:moveTo>
                <a:cubicBezTo>
                  <a:pt x="571" y="69"/>
                  <a:pt x="554" y="72"/>
                  <a:pt x="540" y="73"/>
                </a:cubicBezTo>
                <a:cubicBezTo>
                  <a:pt x="542" y="67"/>
                  <a:pt x="553" y="68"/>
                  <a:pt x="560" y="68"/>
                </a:cubicBezTo>
                <a:cubicBezTo>
                  <a:pt x="587" y="68"/>
                  <a:pt x="626" y="68"/>
                  <a:pt x="652" y="69"/>
                </a:cubicBezTo>
                <a:cubicBezTo>
                  <a:pt x="659" y="64"/>
                  <a:pt x="686" y="66"/>
                  <a:pt x="691" y="71"/>
                </a:cubicBezTo>
                <a:cubicBezTo>
                  <a:pt x="687" y="72"/>
                  <a:pt x="683" y="74"/>
                  <a:pt x="675" y="75"/>
                </a:cubicBezTo>
                <a:cubicBezTo>
                  <a:pt x="668" y="68"/>
                  <a:pt x="655" y="78"/>
                  <a:pt x="643" y="71"/>
                </a:cubicBezTo>
                <a:cubicBezTo>
                  <a:pt x="648" y="74"/>
                  <a:pt x="629" y="74"/>
                  <a:pt x="626" y="74"/>
                </a:cubicBezTo>
                <a:cubicBezTo>
                  <a:pt x="609" y="74"/>
                  <a:pt x="585" y="74"/>
                  <a:pt x="568" y="77"/>
                </a:cubicBezTo>
                <a:cubicBezTo>
                  <a:pt x="604" y="80"/>
                  <a:pt x="636" y="74"/>
                  <a:pt x="662" y="78"/>
                </a:cubicBezTo>
                <a:cubicBezTo>
                  <a:pt x="690" y="75"/>
                  <a:pt x="735" y="77"/>
                  <a:pt x="774" y="74"/>
                </a:cubicBezTo>
                <a:cubicBezTo>
                  <a:pt x="759" y="82"/>
                  <a:pt x="744" y="78"/>
                  <a:pt x="728" y="77"/>
                </a:cubicBezTo>
                <a:cubicBezTo>
                  <a:pt x="701" y="75"/>
                  <a:pt x="673" y="85"/>
                  <a:pt x="648" y="82"/>
                </a:cubicBezTo>
                <a:cubicBezTo>
                  <a:pt x="592" y="75"/>
                  <a:pt x="520" y="83"/>
                  <a:pt x="453" y="79"/>
                </a:cubicBezTo>
                <a:cubicBezTo>
                  <a:pt x="457" y="77"/>
                  <a:pt x="461" y="76"/>
                  <a:pt x="464" y="76"/>
                </a:cubicBezTo>
                <a:cubicBezTo>
                  <a:pt x="441" y="75"/>
                  <a:pt x="407" y="75"/>
                  <a:pt x="386" y="80"/>
                </a:cubicBezTo>
                <a:cubicBezTo>
                  <a:pt x="385" y="77"/>
                  <a:pt x="388" y="77"/>
                  <a:pt x="390" y="77"/>
                </a:cubicBezTo>
                <a:cubicBezTo>
                  <a:pt x="362" y="78"/>
                  <a:pt x="331" y="78"/>
                  <a:pt x="309" y="78"/>
                </a:cubicBezTo>
                <a:cubicBezTo>
                  <a:pt x="325" y="74"/>
                  <a:pt x="349" y="75"/>
                  <a:pt x="364" y="75"/>
                </a:cubicBezTo>
                <a:cubicBezTo>
                  <a:pt x="364" y="74"/>
                  <a:pt x="363" y="74"/>
                  <a:pt x="362" y="74"/>
                </a:cubicBezTo>
                <a:cubicBezTo>
                  <a:pt x="402" y="73"/>
                  <a:pt x="462" y="68"/>
                  <a:pt x="508" y="75"/>
                </a:cubicBezTo>
                <a:cubicBezTo>
                  <a:pt x="493" y="73"/>
                  <a:pt x="487" y="74"/>
                  <a:pt x="470" y="76"/>
                </a:cubicBezTo>
                <a:cubicBezTo>
                  <a:pt x="511" y="79"/>
                  <a:pt x="547" y="77"/>
                  <a:pt x="589" y="71"/>
                </a:cubicBezTo>
                <a:close/>
                <a:moveTo>
                  <a:pt x="709" y="68"/>
                </a:moveTo>
                <a:cubicBezTo>
                  <a:pt x="714" y="65"/>
                  <a:pt x="725" y="64"/>
                  <a:pt x="732" y="67"/>
                </a:cubicBezTo>
                <a:cubicBezTo>
                  <a:pt x="725" y="69"/>
                  <a:pt x="719" y="70"/>
                  <a:pt x="709" y="68"/>
                </a:cubicBezTo>
                <a:close/>
                <a:moveTo>
                  <a:pt x="422" y="61"/>
                </a:moveTo>
                <a:cubicBezTo>
                  <a:pt x="417" y="58"/>
                  <a:pt x="415" y="61"/>
                  <a:pt x="409" y="58"/>
                </a:cubicBezTo>
                <a:cubicBezTo>
                  <a:pt x="414" y="56"/>
                  <a:pt x="431" y="58"/>
                  <a:pt x="432" y="48"/>
                </a:cubicBezTo>
                <a:cubicBezTo>
                  <a:pt x="445" y="43"/>
                  <a:pt x="464" y="54"/>
                  <a:pt x="474" y="46"/>
                </a:cubicBezTo>
                <a:cubicBezTo>
                  <a:pt x="465" y="44"/>
                  <a:pt x="455" y="46"/>
                  <a:pt x="446" y="45"/>
                </a:cubicBezTo>
                <a:cubicBezTo>
                  <a:pt x="455" y="42"/>
                  <a:pt x="475" y="43"/>
                  <a:pt x="487" y="43"/>
                </a:cubicBezTo>
                <a:cubicBezTo>
                  <a:pt x="483" y="46"/>
                  <a:pt x="477" y="48"/>
                  <a:pt x="475" y="46"/>
                </a:cubicBezTo>
                <a:cubicBezTo>
                  <a:pt x="484" y="48"/>
                  <a:pt x="507" y="49"/>
                  <a:pt x="523" y="52"/>
                </a:cubicBezTo>
                <a:cubicBezTo>
                  <a:pt x="524" y="51"/>
                  <a:pt x="528" y="48"/>
                  <a:pt x="524" y="48"/>
                </a:cubicBezTo>
                <a:cubicBezTo>
                  <a:pt x="547" y="51"/>
                  <a:pt x="564" y="47"/>
                  <a:pt x="592" y="45"/>
                </a:cubicBezTo>
                <a:cubicBezTo>
                  <a:pt x="639" y="43"/>
                  <a:pt x="692" y="45"/>
                  <a:pt x="741" y="44"/>
                </a:cubicBezTo>
                <a:cubicBezTo>
                  <a:pt x="778" y="44"/>
                  <a:pt x="818" y="43"/>
                  <a:pt x="856" y="40"/>
                </a:cubicBezTo>
                <a:cubicBezTo>
                  <a:pt x="874" y="38"/>
                  <a:pt x="890" y="43"/>
                  <a:pt x="908" y="43"/>
                </a:cubicBezTo>
                <a:cubicBezTo>
                  <a:pt x="824" y="63"/>
                  <a:pt x="712" y="64"/>
                  <a:pt x="628" y="65"/>
                </a:cubicBezTo>
                <a:cubicBezTo>
                  <a:pt x="630" y="62"/>
                  <a:pt x="636" y="64"/>
                  <a:pt x="638" y="62"/>
                </a:cubicBezTo>
                <a:cubicBezTo>
                  <a:pt x="605" y="60"/>
                  <a:pt x="561" y="68"/>
                  <a:pt x="532" y="64"/>
                </a:cubicBezTo>
                <a:cubicBezTo>
                  <a:pt x="531" y="61"/>
                  <a:pt x="533" y="62"/>
                  <a:pt x="533" y="61"/>
                </a:cubicBezTo>
                <a:cubicBezTo>
                  <a:pt x="523" y="61"/>
                  <a:pt x="502" y="64"/>
                  <a:pt x="487" y="65"/>
                </a:cubicBezTo>
                <a:cubicBezTo>
                  <a:pt x="488" y="61"/>
                  <a:pt x="494" y="62"/>
                  <a:pt x="495" y="60"/>
                </a:cubicBezTo>
                <a:cubicBezTo>
                  <a:pt x="475" y="57"/>
                  <a:pt x="439" y="63"/>
                  <a:pt x="418" y="64"/>
                </a:cubicBezTo>
                <a:cubicBezTo>
                  <a:pt x="418" y="63"/>
                  <a:pt x="419" y="63"/>
                  <a:pt x="419" y="63"/>
                </a:cubicBezTo>
                <a:cubicBezTo>
                  <a:pt x="420" y="62"/>
                  <a:pt x="420" y="60"/>
                  <a:pt x="422" y="61"/>
                </a:cubicBezTo>
                <a:close/>
                <a:moveTo>
                  <a:pt x="371" y="62"/>
                </a:moveTo>
                <a:cubicBezTo>
                  <a:pt x="373" y="60"/>
                  <a:pt x="371" y="60"/>
                  <a:pt x="372" y="57"/>
                </a:cubicBezTo>
                <a:cubicBezTo>
                  <a:pt x="367" y="56"/>
                  <a:pt x="368" y="62"/>
                  <a:pt x="362" y="61"/>
                </a:cubicBezTo>
                <a:cubicBezTo>
                  <a:pt x="364" y="57"/>
                  <a:pt x="366" y="53"/>
                  <a:pt x="365" y="48"/>
                </a:cubicBezTo>
                <a:cubicBezTo>
                  <a:pt x="384" y="46"/>
                  <a:pt x="390" y="56"/>
                  <a:pt x="405" y="58"/>
                </a:cubicBezTo>
                <a:cubicBezTo>
                  <a:pt x="398" y="64"/>
                  <a:pt x="383" y="61"/>
                  <a:pt x="371" y="62"/>
                </a:cubicBezTo>
                <a:close/>
                <a:moveTo>
                  <a:pt x="1206" y="52"/>
                </a:moveTo>
                <a:cubicBezTo>
                  <a:pt x="1216" y="49"/>
                  <a:pt x="1230" y="52"/>
                  <a:pt x="1236" y="53"/>
                </a:cubicBezTo>
                <a:cubicBezTo>
                  <a:pt x="1231" y="55"/>
                  <a:pt x="1210" y="60"/>
                  <a:pt x="1206" y="52"/>
                </a:cubicBezTo>
                <a:close/>
                <a:moveTo>
                  <a:pt x="1251" y="48"/>
                </a:moveTo>
                <a:cubicBezTo>
                  <a:pt x="1261" y="37"/>
                  <a:pt x="1295" y="43"/>
                  <a:pt x="1314" y="44"/>
                </a:cubicBezTo>
                <a:cubicBezTo>
                  <a:pt x="1310" y="49"/>
                  <a:pt x="1305" y="48"/>
                  <a:pt x="1298" y="49"/>
                </a:cubicBezTo>
                <a:cubicBezTo>
                  <a:pt x="1290" y="41"/>
                  <a:pt x="1264" y="50"/>
                  <a:pt x="1251" y="48"/>
                </a:cubicBezTo>
                <a:close/>
                <a:moveTo>
                  <a:pt x="950" y="42"/>
                </a:moveTo>
                <a:cubicBezTo>
                  <a:pt x="956" y="39"/>
                  <a:pt x="973" y="42"/>
                  <a:pt x="980" y="42"/>
                </a:cubicBezTo>
                <a:cubicBezTo>
                  <a:pt x="973" y="54"/>
                  <a:pt x="960" y="41"/>
                  <a:pt x="950" y="42"/>
                </a:cubicBezTo>
                <a:close/>
                <a:moveTo>
                  <a:pt x="409" y="42"/>
                </a:moveTo>
                <a:cubicBezTo>
                  <a:pt x="409" y="45"/>
                  <a:pt x="404" y="43"/>
                  <a:pt x="402" y="43"/>
                </a:cubicBezTo>
                <a:cubicBezTo>
                  <a:pt x="404" y="41"/>
                  <a:pt x="405" y="43"/>
                  <a:pt x="409" y="42"/>
                </a:cubicBezTo>
                <a:close/>
                <a:moveTo>
                  <a:pt x="407" y="40"/>
                </a:moveTo>
                <a:cubicBezTo>
                  <a:pt x="408" y="38"/>
                  <a:pt x="411" y="39"/>
                  <a:pt x="412" y="38"/>
                </a:cubicBezTo>
                <a:cubicBezTo>
                  <a:pt x="408" y="36"/>
                  <a:pt x="401" y="36"/>
                  <a:pt x="399" y="32"/>
                </a:cubicBezTo>
                <a:cubicBezTo>
                  <a:pt x="410" y="32"/>
                  <a:pt x="428" y="33"/>
                  <a:pt x="441" y="34"/>
                </a:cubicBezTo>
                <a:cubicBezTo>
                  <a:pt x="433" y="40"/>
                  <a:pt x="419" y="39"/>
                  <a:pt x="407" y="40"/>
                </a:cubicBezTo>
                <a:close/>
                <a:moveTo>
                  <a:pt x="1260" y="27"/>
                </a:moveTo>
                <a:cubicBezTo>
                  <a:pt x="1269" y="28"/>
                  <a:pt x="1277" y="25"/>
                  <a:pt x="1283" y="28"/>
                </a:cubicBezTo>
                <a:cubicBezTo>
                  <a:pt x="1279" y="33"/>
                  <a:pt x="1265" y="33"/>
                  <a:pt x="1260"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066"/>
          <p:cNvSpPr>
            <a:spLocks noEditPoints="1"/>
          </p:cNvSpPr>
          <p:nvPr/>
        </p:nvSpPr>
        <p:spPr bwMode="auto">
          <a:xfrm flipH="1" flipV="1">
            <a:off x="81677" y="4952462"/>
            <a:ext cx="1785950" cy="666772"/>
          </a:xfrm>
          <a:custGeom>
            <a:avLst/>
            <a:gdLst>
              <a:gd name="T0" fmla="*/ 1145 w 1878"/>
              <a:gd name="T1" fmla="*/ 212 h 232"/>
              <a:gd name="T2" fmla="*/ 1171 w 1878"/>
              <a:gd name="T3" fmla="*/ 209 h 232"/>
              <a:gd name="T4" fmla="*/ 1612 w 1878"/>
              <a:gd name="T5" fmla="*/ 217 h 232"/>
              <a:gd name="T6" fmla="*/ 1840 w 1878"/>
              <a:gd name="T7" fmla="*/ 166 h 232"/>
              <a:gd name="T8" fmla="*/ 1836 w 1878"/>
              <a:gd name="T9" fmla="*/ 137 h 232"/>
              <a:gd name="T10" fmla="*/ 1839 w 1878"/>
              <a:gd name="T11" fmla="*/ 114 h 232"/>
              <a:gd name="T12" fmla="*/ 1818 w 1878"/>
              <a:gd name="T13" fmla="*/ 20 h 232"/>
              <a:gd name="T14" fmla="*/ 1388 w 1878"/>
              <a:gd name="T15" fmla="*/ 29 h 232"/>
              <a:gd name="T16" fmla="*/ 1047 w 1878"/>
              <a:gd name="T17" fmla="*/ 19 h 232"/>
              <a:gd name="T18" fmla="*/ 720 w 1878"/>
              <a:gd name="T19" fmla="*/ 36 h 232"/>
              <a:gd name="T20" fmla="*/ 496 w 1878"/>
              <a:gd name="T21" fmla="*/ 41 h 232"/>
              <a:gd name="T22" fmla="*/ 323 w 1878"/>
              <a:gd name="T23" fmla="*/ 34 h 232"/>
              <a:gd name="T24" fmla="*/ 231 w 1878"/>
              <a:gd name="T25" fmla="*/ 41 h 232"/>
              <a:gd name="T26" fmla="*/ 200 w 1878"/>
              <a:gd name="T27" fmla="*/ 65 h 232"/>
              <a:gd name="T28" fmla="*/ 255 w 1878"/>
              <a:gd name="T29" fmla="*/ 78 h 232"/>
              <a:gd name="T30" fmla="*/ 195 w 1878"/>
              <a:gd name="T31" fmla="*/ 96 h 232"/>
              <a:gd name="T32" fmla="*/ 212 w 1878"/>
              <a:gd name="T33" fmla="*/ 109 h 232"/>
              <a:gd name="T34" fmla="*/ 143 w 1878"/>
              <a:gd name="T35" fmla="*/ 125 h 232"/>
              <a:gd name="T36" fmla="*/ 182 w 1878"/>
              <a:gd name="T37" fmla="*/ 129 h 232"/>
              <a:gd name="T38" fmla="*/ 164 w 1878"/>
              <a:gd name="T39" fmla="*/ 133 h 232"/>
              <a:gd name="T40" fmla="*/ 53 w 1878"/>
              <a:gd name="T41" fmla="*/ 129 h 232"/>
              <a:gd name="T42" fmla="*/ 58 w 1878"/>
              <a:gd name="T43" fmla="*/ 143 h 232"/>
              <a:gd name="T44" fmla="*/ 126 w 1878"/>
              <a:gd name="T45" fmla="*/ 150 h 232"/>
              <a:gd name="T46" fmla="*/ 109 w 1878"/>
              <a:gd name="T47" fmla="*/ 156 h 232"/>
              <a:gd name="T48" fmla="*/ 26 w 1878"/>
              <a:gd name="T49" fmla="*/ 165 h 232"/>
              <a:gd name="T50" fmla="*/ 160 w 1878"/>
              <a:gd name="T51" fmla="*/ 185 h 232"/>
              <a:gd name="T52" fmla="*/ 12 w 1878"/>
              <a:gd name="T53" fmla="*/ 191 h 232"/>
              <a:gd name="T54" fmla="*/ 82 w 1878"/>
              <a:gd name="T55" fmla="*/ 197 h 232"/>
              <a:gd name="T56" fmla="*/ 342 w 1878"/>
              <a:gd name="T57" fmla="*/ 214 h 232"/>
              <a:gd name="T58" fmla="*/ 414 w 1878"/>
              <a:gd name="T59" fmla="*/ 231 h 232"/>
              <a:gd name="T60" fmla="*/ 883 w 1878"/>
              <a:gd name="T61" fmla="*/ 211 h 232"/>
              <a:gd name="T62" fmla="*/ 941 w 1878"/>
              <a:gd name="T63" fmla="*/ 217 h 232"/>
              <a:gd name="T64" fmla="*/ 953 w 1878"/>
              <a:gd name="T65" fmla="*/ 210 h 232"/>
              <a:gd name="T66" fmla="*/ 1053 w 1878"/>
              <a:gd name="T67" fmla="*/ 206 h 232"/>
              <a:gd name="T68" fmla="*/ 531 w 1878"/>
              <a:gd name="T69" fmla="*/ 207 h 232"/>
              <a:gd name="T70" fmla="*/ 325 w 1878"/>
              <a:gd name="T71" fmla="*/ 207 h 232"/>
              <a:gd name="T72" fmla="*/ 138 w 1878"/>
              <a:gd name="T73" fmla="*/ 198 h 232"/>
              <a:gd name="T74" fmla="*/ 499 w 1878"/>
              <a:gd name="T75" fmla="*/ 192 h 232"/>
              <a:gd name="T76" fmla="*/ 277 w 1878"/>
              <a:gd name="T77" fmla="*/ 191 h 232"/>
              <a:gd name="T78" fmla="*/ 252 w 1878"/>
              <a:gd name="T79" fmla="*/ 193 h 232"/>
              <a:gd name="T80" fmla="*/ 209 w 1878"/>
              <a:gd name="T81" fmla="*/ 191 h 232"/>
              <a:gd name="T82" fmla="*/ 192 w 1878"/>
              <a:gd name="T83" fmla="*/ 187 h 232"/>
              <a:gd name="T84" fmla="*/ 104 w 1878"/>
              <a:gd name="T85" fmla="*/ 147 h 232"/>
              <a:gd name="T86" fmla="*/ 72 w 1878"/>
              <a:gd name="T87" fmla="*/ 145 h 232"/>
              <a:gd name="T88" fmla="*/ 498 w 1878"/>
              <a:gd name="T89" fmla="*/ 91 h 232"/>
              <a:gd name="T90" fmla="*/ 537 w 1878"/>
              <a:gd name="T91" fmla="*/ 87 h 232"/>
              <a:gd name="T92" fmla="*/ 526 w 1878"/>
              <a:gd name="T93" fmla="*/ 87 h 232"/>
              <a:gd name="T94" fmla="*/ 340 w 1878"/>
              <a:gd name="T95" fmla="*/ 84 h 232"/>
              <a:gd name="T96" fmla="*/ 560 w 1878"/>
              <a:gd name="T97" fmla="*/ 68 h 232"/>
              <a:gd name="T98" fmla="*/ 626 w 1878"/>
              <a:gd name="T99" fmla="*/ 74 h 232"/>
              <a:gd name="T100" fmla="*/ 648 w 1878"/>
              <a:gd name="T101" fmla="*/ 82 h 232"/>
              <a:gd name="T102" fmla="*/ 309 w 1878"/>
              <a:gd name="T103" fmla="*/ 78 h 232"/>
              <a:gd name="T104" fmla="*/ 589 w 1878"/>
              <a:gd name="T105" fmla="*/ 71 h 232"/>
              <a:gd name="T106" fmla="*/ 409 w 1878"/>
              <a:gd name="T107" fmla="*/ 58 h 232"/>
              <a:gd name="T108" fmla="*/ 475 w 1878"/>
              <a:gd name="T109" fmla="*/ 46 h 232"/>
              <a:gd name="T110" fmla="*/ 856 w 1878"/>
              <a:gd name="T111" fmla="*/ 40 h 232"/>
              <a:gd name="T112" fmla="*/ 533 w 1878"/>
              <a:gd name="T113" fmla="*/ 61 h 232"/>
              <a:gd name="T114" fmla="*/ 422 w 1878"/>
              <a:gd name="T115" fmla="*/ 61 h 232"/>
              <a:gd name="T116" fmla="*/ 405 w 1878"/>
              <a:gd name="T117" fmla="*/ 58 h 232"/>
              <a:gd name="T118" fmla="*/ 1251 w 1878"/>
              <a:gd name="T119" fmla="*/ 48 h 232"/>
              <a:gd name="T120" fmla="*/ 980 w 1878"/>
              <a:gd name="T121" fmla="*/ 42 h 232"/>
              <a:gd name="T122" fmla="*/ 407 w 1878"/>
              <a:gd name="T123" fmla="*/ 40 h 232"/>
              <a:gd name="T124" fmla="*/ 1260 w 1878"/>
              <a:gd name="T125" fmla="*/ 2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8" h="232">
                <a:moveTo>
                  <a:pt x="950" y="216"/>
                </a:moveTo>
                <a:cubicBezTo>
                  <a:pt x="980" y="219"/>
                  <a:pt x="1005" y="219"/>
                  <a:pt x="1038" y="216"/>
                </a:cubicBezTo>
                <a:cubicBezTo>
                  <a:pt x="1036" y="211"/>
                  <a:pt x="1045" y="211"/>
                  <a:pt x="1047" y="215"/>
                </a:cubicBezTo>
                <a:cubicBezTo>
                  <a:pt x="1054" y="214"/>
                  <a:pt x="1064" y="216"/>
                  <a:pt x="1070" y="217"/>
                </a:cubicBezTo>
                <a:cubicBezTo>
                  <a:pt x="1096" y="221"/>
                  <a:pt x="1122" y="215"/>
                  <a:pt x="1145" y="212"/>
                </a:cubicBezTo>
                <a:cubicBezTo>
                  <a:pt x="1150" y="212"/>
                  <a:pt x="1156" y="215"/>
                  <a:pt x="1159" y="209"/>
                </a:cubicBezTo>
                <a:cubicBezTo>
                  <a:pt x="1155" y="211"/>
                  <a:pt x="1147" y="213"/>
                  <a:pt x="1145" y="209"/>
                </a:cubicBezTo>
                <a:cubicBezTo>
                  <a:pt x="1149" y="202"/>
                  <a:pt x="1168" y="200"/>
                  <a:pt x="1176" y="206"/>
                </a:cubicBezTo>
                <a:cubicBezTo>
                  <a:pt x="1172" y="206"/>
                  <a:pt x="1165" y="204"/>
                  <a:pt x="1164" y="208"/>
                </a:cubicBezTo>
                <a:cubicBezTo>
                  <a:pt x="1167" y="207"/>
                  <a:pt x="1170" y="207"/>
                  <a:pt x="1171" y="209"/>
                </a:cubicBezTo>
                <a:cubicBezTo>
                  <a:pt x="1168" y="211"/>
                  <a:pt x="1162" y="209"/>
                  <a:pt x="1160" y="212"/>
                </a:cubicBezTo>
                <a:cubicBezTo>
                  <a:pt x="1213" y="215"/>
                  <a:pt x="1266" y="211"/>
                  <a:pt x="1320" y="208"/>
                </a:cubicBezTo>
                <a:cubicBezTo>
                  <a:pt x="1296" y="204"/>
                  <a:pt x="1273" y="211"/>
                  <a:pt x="1250" y="203"/>
                </a:cubicBezTo>
                <a:cubicBezTo>
                  <a:pt x="1307" y="203"/>
                  <a:pt x="1372" y="200"/>
                  <a:pt x="1433" y="209"/>
                </a:cubicBezTo>
                <a:cubicBezTo>
                  <a:pt x="1485" y="218"/>
                  <a:pt x="1554" y="213"/>
                  <a:pt x="1612" y="217"/>
                </a:cubicBezTo>
                <a:cubicBezTo>
                  <a:pt x="1614" y="217"/>
                  <a:pt x="1616" y="218"/>
                  <a:pt x="1617" y="218"/>
                </a:cubicBezTo>
                <a:cubicBezTo>
                  <a:pt x="1680" y="215"/>
                  <a:pt x="1735" y="217"/>
                  <a:pt x="1786" y="212"/>
                </a:cubicBezTo>
                <a:cubicBezTo>
                  <a:pt x="1799" y="211"/>
                  <a:pt x="1836" y="211"/>
                  <a:pt x="1838" y="196"/>
                </a:cubicBezTo>
                <a:cubicBezTo>
                  <a:pt x="1840" y="184"/>
                  <a:pt x="1827" y="186"/>
                  <a:pt x="1826" y="175"/>
                </a:cubicBezTo>
                <a:cubicBezTo>
                  <a:pt x="1828" y="169"/>
                  <a:pt x="1837" y="171"/>
                  <a:pt x="1840" y="166"/>
                </a:cubicBezTo>
                <a:cubicBezTo>
                  <a:pt x="1838" y="167"/>
                  <a:pt x="1835" y="167"/>
                  <a:pt x="1833" y="165"/>
                </a:cubicBezTo>
                <a:cubicBezTo>
                  <a:pt x="1836" y="165"/>
                  <a:pt x="1837" y="164"/>
                  <a:pt x="1837" y="161"/>
                </a:cubicBezTo>
                <a:cubicBezTo>
                  <a:pt x="1835" y="158"/>
                  <a:pt x="1835" y="159"/>
                  <a:pt x="1833" y="153"/>
                </a:cubicBezTo>
                <a:cubicBezTo>
                  <a:pt x="1835" y="151"/>
                  <a:pt x="1840" y="152"/>
                  <a:pt x="1840" y="148"/>
                </a:cubicBezTo>
                <a:cubicBezTo>
                  <a:pt x="1842" y="142"/>
                  <a:pt x="1835" y="140"/>
                  <a:pt x="1836" y="137"/>
                </a:cubicBezTo>
                <a:cubicBezTo>
                  <a:pt x="1840" y="138"/>
                  <a:pt x="1843" y="137"/>
                  <a:pt x="1844" y="136"/>
                </a:cubicBezTo>
                <a:cubicBezTo>
                  <a:pt x="1841" y="136"/>
                  <a:pt x="1836" y="136"/>
                  <a:pt x="1835" y="134"/>
                </a:cubicBezTo>
                <a:cubicBezTo>
                  <a:pt x="1837" y="133"/>
                  <a:pt x="1834" y="127"/>
                  <a:pt x="1836" y="127"/>
                </a:cubicBezTo>
                <a:cubicBezTo>
                  <a:pt x="1838" y="124"/>
                  <a:pt x="1840" y="129"/>
                  <a:pt x="1841" y="127"/>
                </a:cubicBezTo>
                <a:cubicBezTo>
                  <a:pt x="1836" y="127"/>
                  <a:pt x="1833" y="115"/>
                  <a:pt x="1839" y="114"/>
                </a:cubicBezTo>
                <a:cubicBezTo>
                  <a:pt x="1841" y="117"/>
                  <a:pt x="1841" y="118"/>
                  <a:pt x="1846" y="118"/>
                </a:cubicBezTo>
                <a:cubicBezTo>
                  <a:pt x="1849" y="113"/>
                  <a:pt x="1844" y="113"/>
                  <a:pt x="1844" y="109"/>
                </a:cubicBezTo>
                <a:cubicBezTo>
                  <a:pt x="1851" y="102"/>
                  <a:pt x="1846" y="91"/>
                  <a:pt x="1849" y="80"/>
                </a:cubicBezTo>
                <a:cubicBezTo>
                  <a:pt x="1878" y="56"/>
                  <a:pt x="1836" y="32"/>
                  <a:pt x="1820" y="16"/>
                </a:cubicBezTo>
                <a:cubicBezTo>
                  <a:pt x="1818" y="16"/>
                  <a:pt x="1821" y="20"/>
                  <a:pt x="1818" y="20"/>
                </a:cubicBezTo>
                <a:cubicBezTo>
                  <a:pt x="1774" y="16"/>
                  <a:pt x="1732" y="20"/>
                  <a:pt x="1690" y="20"/>
                </a:cubicBezTo>
                <a:cubicBezTo>
                  <a:pt x="1648" y="21"/>
                  <a:pt x="1607" y="19"/>
                  <a:pt x="1566" y="17"/>
                </a:cubicBezTo>
                <a:cubicBezTo>
                  <a:pt x="1558" y="17"/>
                  <a:pt x="1549" y="17"/>
                  <a:pt x="1540" y="17"/>
                </a:cubicBezTo>
                <a:cubicBezTo>
                  <a:pt x="1498" y="22"/>
                  <a:pt x="1443" y="22"/>
                  <a:pt x="1396" y="26"/>
                </a:cubicBezTo>
                <a:cubicBezTo>
                  <a:pt x="1394" y="28"/>
                  <a:pt x="1392" y="29"/>
                  <a:pt x="1388" y="29"/>
                </a:cubicBezTo>
                <a:cubicBezTo>
                  <a:pt x="1354" y="6"/>
                  <a:pt x="1300" y="32"/>
                  <a:pt x="1252" y="23"/>
                </a:cubicBezTo>
                <a:cubicBezTo>
                  <a:pt x="1229" y="0"/>
                  <a:pt x="1194" y="33"/>
                  <a:pt x="1162" y="21"/>
                </a:cubicBezTo>
                <a:cubicBezTo>
                  <a:pt x="1159" y="20"/>
                  <a:pt x="1157" y="15"/>
                  <a:pt x="1153" y="15"/>
                </a:cubicBezTo>
                <a:cubicBezTo>
                  <a:pt x="1138" y="12"/>
                  <a:pt x="1123" y="23"/>
                  <a:pt x="1107" y="21"/>
                </a:cubicBezTo>
                <a:cubicBezTo>
                  <a:pt x="1087" y="10"/>
                  <a:pt x="1064" y="17"/>
                  <a:pt x="1047" y="19"/>
                </a:cubicBezTo>
                <a:cubicBezTo>
                  <a:pt x="1032" y="21"/>
                  <a:pt x="1022" y="18"/>
                  <a:pt x="1009" y="15"/>
                </a:cubicBezTo>
                <a:cubicBezTo>
                  <a:pt x="983" y="7"/>
                  <a:pt x="954" y="28"/>
                  <a:pt x="921" y="21"/>
                </a:cubicBezTo>
                <a:cubicBezTo>
                  <a:pt x="917" y="20"/>
                  <a:pt x="915" y="16"/>
                  <a:pt x="911" y="15"/>
                </a:cubicBezTo>
                <a:cubicBezTo>
                  <a:pt x="842" y="26"/>
                  <a:pt x="779" y="31"/>
                  <a:pt x="720" y="34"/>
                </a:cubicBezTo>
                <a:cubicBezTo>
                  <a:pt x="721" y="34"/>
                  <a:pt x="721" y="35"/>
                  <a:pt x="720" y="36"/>
                </a:cubicBezTo>
                <a:cubicBezTo>
                  <a:pt x="662" y="41"/>
                  <a:pt x="607" y="33"/>
                  <a:pt x="540" y="41"/>
                </a:cubicBezTo>
                <a:cubicBezTo>
                  <a:pt x="550" y="44"/>
                  <a:pt x="557" y="40"/>
                  <a:pt x="565" y="44"/>
                </a:cubicBezTo>
                <a:cubicBezTo>
                  <a:pt x="541" y="45"/>
                  <a:pt x="508" y="48"/>
                  <a:pt x="488" y="43"/>
                </a:cubicBezTo>
                <a:cubicBezTo>
                  <a:pt x="493" y="42"/>
                  <a:pt x="497" y="43"/>
                  <a:pt x="500" y="42"/>
                </a:cubicBezTo>
                <a:cubicBezTo>
                  <a:pt x="499" y="40"/>
                  <a:pt x="497" y="41"/>
                  <a:pt x="496" y="41"/>
                </a:cubicBezTo>
                <a:cubicBezTo>
                  <a:pt x="496" y="38"/>
                  <a:pt x="501" y="41"/>
                  <a:pt x="500" y="38"/>
                </a:cubicBezTo>
                <a:cubicBezTo>
                  <a:pt x="470" y="33"/>
                  <a:pt x="437" y="27"/>
                  <a:pt x="397" y="29"/>
                </a:cubicBezTo>
                <a:cubicBezTo>
                  <a:pt x="396" y="26"/>
                  <a:pt x="394" y="23"/>
                  <a:pt x="392" y="21"/>
                </a:cubicBezTo>
                <a:cubicBezTo>
                  <a:pt x="354" y="16"/>
                  <a:pt x="312" y="27"/>
                  <a:pt x="276" y="31"/>
                </a:cubicBezTo>
                <a:cubicBezTo>
                  <a:pt x="292" y="32"/>
                  <a:pt x="308" y="27"/>
                  <a:pt x="323" y="34"/>
                </a:cubicBezTo>
                <a:cubicBezTo>
                  <a:pt x="316" y="39"/>
                  <a:pt x="307" y="36"/>
                  <a:pt x="297" y="36"/>
                </a:cubicBezTo>
                <a:cubicBezTo>
                  <a:pt x="298" y="36"/>
                  <a:pt x="299" y="35"/>
                  <a:pt x="299" y="34"/>
                </a:cubicBezTo>
                <a:cubicBezTo>
                  <a:pt x="295" y="36"/>
                  <a:pt x="286" y="32"/>
                  <a:pt x="282" y="36"/>
                </a:cubicBezTo>
                <a:cubicBezTo>
                  <a:pt x="284" y="36"/>
                  <a:pt x="287" y="35"/>
                  <a:pt x="287" y="37"/>
                </a:cubicBezTo>
                <a:cubicBezTo>
                  <a:pt x="271" y="38"/>
                  <a:pt x="251" y="35"/>
                  <a:pt x="231" y="41"/>
                </a:cubicBezTo>
                <a:cubicBezTo>
                  <a:pt x="247" y="42"/>
                  <a:pt x="261" y="41"/>
                  <a:pt x="278" y="41"/>
                </a:cubicBezTo>
                <a:cubicBezTo>
                  <a:pt x="269" y="46"/>
                  <a:pt x="261" y="40"/>
                  <a:pt x="255" y="47"/>
                </a:cubicBezTo>
                <a:cubicBezTo>
                  <a:pt x="284" y="45"/>
                  <a:pt x="313" y="43"/>
                  <a:pt x="335" y="49"/>
                </a:cubicBezTo>
                <a:cubicBezTo>
                  <a:pt x="313" y="64"/>
                  <a:pt x="264" y="54"/>
                  <a:pt x="237" y="64"/>
                </a:cubicBezTo>
                <a:cubicBezTo>
                  <a:pt x="229" y="63"/>
                  <a:pt x="213" y="61"/>
                  <a:pt x="200" y="65"/>
                </a:cubicBezTo>
                <a:cubicBezTo>
                  <a:pt x="171" y="72"/>
                  <a:pt x="129" y="70"/>
                  <a:pt x="97" y="77"/>
                </a:cubicBezTo>
                <a:cubicBezTo>
                  <a:pt x="141" y="78"/>
                  <a:pt x="204" y="65"/>
                  <a:pt x="251" y="74"/>
                </a:cubicBezTo>
                <a:cubicBezTo>
                  <a:pt x="255" y="75"/>
                  <a:pt x="262" y="72"/>
                  <a:pt x="266" y="79"/>
                </a:cubicBezTo>
                <a:cubicBezTo>
                  <a:pt x="262" y="81"/>
                  <a:pt x="261" y="80"/>
                  <a:pt x="256" y="81"/>
                </a:cubicBezTo>
                <a:cubicBezTo>
                  <a:pt x="256" y="80"/>
                  <a:pt x="258" y="77"/>
                  <a:pt x="255" y="78"/>
                </a:cubicBezTo>
                <a:cubicBezTo>
                  <a:pt x="242" y="85"/>
                  <a:pt x="223" y="83"/>
                  <a:pt x="205" y="85"/>
                </a:cubicBezTo>
                <a:cubicBezTo>
                  <a:pt x="213" y="91"/>
                  <a:pt x="231" y="86"/>
                  <a:pt x="243" y="88"/>
                </a:cubicBezTo>
                <a:cubicBezTo>
                  <a:pt x="243" y="89"/>
                  <a:pt x="242" y="88"/>
                  <a:pt x="242" y="89"/>
                </a:cubicBezTo>
                <a:cubicBezTo>
                  <a:pt x="249" y="88"/>
                  <a:pt x="272" y="87"/>
                  <a:pt x="280" y="90"/>
                </a:cubicBezTo>
                <a:cubicBezTo>
                  <a:pt x="251" y="94"/>
                  <a:pt x="214" y="90"/>
                  <a:pt x="195" y="96"/>
                </a:cubicBezTo>
                <a:cubicBezTo>
                  <a:pt x="211" y="97"/>
                  <a:pt x="222" y="94"/>
                  <a:pt x="231" y="96"/>
                </a:cubicBezTo>
                <a:cubicBezTo>
                  <a:pt x="185" y="104"/>
                  <a:pt x="142" y="99"/>
                  <a:pt x="96" y="106"/>
                </a:cubicBezTo>
                <a:cubicBezTo>
                  <a:pt x="145" y="107"/>
                  <a:pt x="180" y="101"/>
                  <a:pt x="227" y="104"/>
                </a:cubicBezTo>
                <a:cubicBezTo>
                  <a:pt x="220" y="107"/>
                  <a:pt x="203" y="104"/>
                  <a:pt x="201" y="107"/>
                </a:cubicBezTo>
                <a:cubicBezTo>
                  <a:pt x="199" y="108"/>
                  <a:pt x="210" y="105"/>
                  <a:pt x="212" y="109"/>
                </a:cubicBezTo>
                <a:cubicBezTo>
                  <a:pt x="180" y="117"/>
                  <a:pt x="128" y="110"/>
                  <a:pt x="100" y="117"/>
                </a:cubicBezTo>
                <a:cubicBezTo>
                  <a:pt x="85" y="117"/>
                  <a:pt x="82" y="120"/>
                  <a:pt x="70" y="119"/>
                </a:cubicBezTo>
                <a:cubicBezTo>
                  <a:pt x="71" y="119"/>
                  <a:pt x="73" y="119"/>
                  <a:pt x="73" y="118"/>
                </a:cubicBezTo>
                <a:cubicBezTo>
                  <a:pt x="66" y="119"/>
                  <a:pt x="52" y="120"/>
                  <a:pt x="47" y="123"/>
                </a:cubicBezTo>
                <a:cubicBezTo>
                  <a:pt x="76" y="122"/>
                  <a:pt x="113" y="119"/>
                  <a:pt x="143" y="125"/>
                </a:cubicBezTo>
                <a:cubicBezTo>
                  <a:pt x="143" y="128"/>
                  <a:pt x="136" y="126"/>
                  <a:pt x="139" y="129"/>
                </a:cubicBezTo>
                <a:cubicBezTo>
                  <a:pt x="141" y="130"/>
                  <a:pt x="149" y="130"/>
                  <a:pt x="151" y="129"/>
                </a:cubicBezTo>
                <a:cubicBezTo>
                  <a:pt x="150" y="128"/>
                  <a:pt x="145" y="130"/>
                  <a:pt x="146" y="127"/>
                </a:cubicBezTo>
                <a:cubicBezTo>
                  <a:pt x="161" y="129"/>
                  <a:pt x="173" y="126"/>
                  <a:pt x="186" y="128"/>
                </a:cubicBezTo>
                <a:cubicBezTo>
                  <a:pt x="185" y="128"/>
                  <a:pt x="181" y="127"/>
                  <a:pt x="182" y="129"/>
                </a:cubicBezTo>
                <a:cubicBezTo>
                  <a:pt x="195" y="129"/>
                  <a:pt x="202" y="127"/>
                  <a:pt x="217" y="131"/>
                </a:cubicBezTo>
                <a:cubicBezTo>
                  <a:pt x="207" y="132"/>
                  <a:pt x="197" y="136"/>
                  <a:pt x="185" y="134"/>
                </a:cubicBezTo>
                <a:cubicBezTo>
                  <a:pt x="188" y="134"/>
                  <a:pt x="190" y="133"/>
                  <a:pt x="190" y="132"/>
                </a:cubicBezTo>
                <a:cubicBezTo>
                  <a:pt x="179" y="128"/>
                  <a:pt x="170" y="137"/>
                  <a:pt x="159" y="134"/>
                </a:cubicBezTo>
                <a:cubicBezTo>
                  <a:pt x="161" y="133"/>
                  <a:pt x="164" y="135"/>
                  <a:pt x="164" y="133"/>
                </a:cubicBezTo>
                <a:cubicBezTo>
                  <a:pt x="158" y="129"/>
                  <a:pt x="157" y="135"/>
                  <a:pt x="151" y="135"/>
                </a:cubicBezTo>
                <a:cubicBezTo>
                  <a:pt x="151" y="133"/>
                  <a:pt x="153" y="134"/>
                  <a:pt x="153" y="133"/>
                </a:cubicBezTo>
                <a:cubicBezTo>
                  <a:pt x="145" y="134"/>
                  <a:pt x="138" y="130"/>
                  <a:pt x="129" y="130"/>
                </a:cubicBezTo>
                <a:cubicBezTo>
                  <a:pt x="133" y="129"/>
                  <a:pt x="138" y="131"/>
                  <a:pt x="137" y="128"/>
                </a:cubicBezTo>
                <a:cubicBezTo>
                  <a:pt x="108" y="126"/>
                  <a:pt x="81" y="128"/>
                  <a:pt x="53" y="129"/>
                </a:cubicBezTo>
                <a:cubicBezTo>
                  <a:pt x="61" y="130"/>
                  <a:pt x="67" y="129"/>
                  <a:pt x="70" y="135"/>
                </a:cubicBezTo>
                <a:cubicBezTo>
                  <a:pt x="61" y="134"/>
                  <a:pt x="42" y="135"/>
                  <a:pt x="33" y="136"/>
                </a:cubicBezTo>
                <a:cubicBezTo>
                  <a:pt x="40" y="136"/>
                  <a:pt x="36" y="136"/>
                  <a:pt x="33" y="137"/>
                </a:cubicBezTo>
                <a:cubicBezTo>
                  <a:pt x="78" y="136"/>
                  <a:pt x="141" y="135"/>
                  <a:pt x="178" y="138"/>
                </a:cubicBezTo>
                <a:cubicBezTo>
                  <a:pt x="132" y="145"/>
                  <a:pt x="98" y="137"/>
                  <a:pt x="58" y="143"/>
                </a:cubicBezTo>
                <a:cubicBezTo>
                  <a:pt x="62" y="144"/>
                  <a:pt x="68" y="142"/>
                  <a:pt x="71" y="144"/>
                </a:cubicBezTo>
                <a:cubicBezTo>
                  <a:pt x="70" y="146"/>
                  <a:pt x="67" y="143"/>
                  <a:pt x="66" y="146"/>
                </a:cubicBezTo>
                <a:cubicBezTo>
                  <a:pt x="70" y="147"/>
                  <a:pt x="76" y="145"/>
                  <a:pt x="78" y="147"/>
                </a:cubicBezTo>
                <a:cubicBezTo>
                  <a:pt x="71" y="149"/>
                  <a:pt x="61" y="146"/>
                  <a:pt x="55" y="149"/>
                </a:cubicBezTo>
                <a:cubicBezTo>
                  <a:pt x="83" y="150"/>
                  <a:pt x="103" y="150"/>
                  <a:pt x="126" y="150"/>
                </a:cubicBezTo>
                <a:cubicBezTo>
                  <a:pt x="123" y="145"/>
                  <a:pt x="109" y="150"/>
                  <a:pt x="105" y="147"/>
                </a:cubicBezTo>
                <a:cubicBezTo>
                  <a:pt x="116" y="147"/>
                  <a:pt x="131" y="146"/>
                  <a:pt x="141" y="149"/>
                </a:cubicBezTo>
                <a:cubicBezTo>
                  <a:pt x="135" y="149"/>
                  <a:pt x="131" y="150"/>
                  <a:pt x="128" y="149"/>
                </a:cubicBezTo>
                <a:cubicBezTo>
                  <a:pt x="127" y="151"/>
                  <a:pt x="129" y="151"/>
                  <a:pt x="129" y="152"/>
                </a:cubicBezTo>
                <a:cubicBezTo>
                  <a:pt x="122" y="155"/>
                  <a:pt x="115" y="148"/>
                  <a:pt x="109" y="156"/>
                </a:cubicBezTo>
                <a:cubicBezTo>
                  <a:pt x="114" y="156"/>
                  <a:pt x="121" y="154"/>
                  <a:pt x="124" y="157"/>
                </a:cubicBezTo>
                <a:cubicBezTo>
                  <a:pt x="120" y="160"/>
                  <a:pt x="100" y="161"/>
                  <a:pt x="98" y="159"/>
                </a:cubicBezTo>
                <a:cubicBezTo>
                  <a:pt x="78" y="162"/>
                  <a:pt x="61" y="161"/>
                  <a:pt x="42" y="163"/>
                </a:cubicBezTo>
                <a:cubicBezTo>
                  <a:pt x="34" y="164"/>
                  <a:pt x="15" y="165"/>
                  <a:pt x="17" y="166"/>
                </a:cubicBezTo>
                <a:cubicBezTo>
                  <a:pt x="20" y="167"/>
                  <a:pt x="23" y="167"/>
                  <a:pt x="26" y="165"/>
                </a:cubicBezTo>
                <a:cubicBezTo>
                  <a:pt x="45" y="171"/>
                  <a:pt x="71" y="166"/>
                  <a:pt x="93" y="174"/>
                </a:cubicBezTo>
                <a:cubicBezTo>
                  <a:pt x="79" y="173"/>
                  <a:pt x="59" y="175"/>
                  <a:pt x="40" y="176"/>
                </a:cubicBezTo>
                <a:cubicBezTo>
                  <a:pt x="57" y="182"/>
                  <a:pt x="79" y="177"/>
                  <a:pt x="95" y="182"/>
                </a:cubicBezTo>
                <a:cubicBezTo>
                  <a:pt x="94" y="182"/>
                  <a:pt x="92" y="181"/>
                  <a:pt x="91" y="183"/>
                </a:cubicBezTo>
                <a:cubicBezTo>
                  <a:pt x="117" y="182"/>
                  <a:pt x="137" y="185"/>
                  <a:pt x="160" y="185"/>
                </a:cubicBezTo>
                <a:cubicBezTo>
                  <a:pt x="161" y="188"/>
                  <a:pt x="158" y="189"/>
                  <a:pt x="160" y="190"/>
                </a:cubicBezTo>
                <a:cubicBezTo>
                  <a:pt x="162" y="189"/>
                  <a:pt x="170" y="189"/>
                  <a:pt x="174" y="191"/>
                </a:cubicBezTo>
                <a:cubicBezTo>
                  <a:pt x="132" y="191"/>
                  <a:pt x="110" y="190"/>
                  <a:pt x="78" y="189"/>
                </a:cubicBezTo>
                <a:cubicBezTo>
                  <a:pt x="55" y="188"/>
                  <a:pt x="17" y="184"/>
                  <a:pt x="0" y="187"/>
                </a:cubicBezTo>
                <a:cubicBezTo>
                  <a:pt x="3" y="192"/>
                  <a:pt x="10" y="186"/>
                  <a:pt x="12" y="191"/>
                </a:cubicBezTo>
                <a:cubicBezTo>
                  <a:pt x="9" y="190"/>
                  <a:pt x="1" y="190"/>
                  <a:pt x="0" y="191"/>
                </a:cubicBezTo>
                <a:cubicBezTo>
                  <a:pt x="13" y="194"/>
                  <a:pt x="23" y="193"/>
                  <a:pt x="33" y="192"/>
                </a:cubicBezTo>
                <a:cubicBezTo>
                  <a:pt x="32" y="192"/>
                  <a:pt x="30" y="193"/>
                  <a:pt x="30" y="191"/>
                </a:cubicBezTo>
                <a:cubicBezTo>
                  <a:pt x="66" y="194"/>
                  <a:pt x="99" y="192"/>
                  <a:pt x="137" y="198"/>
                </a:cubicBezTo>
                <a:cubicBezTo>
                  <a:pt x="116" y="199"/>
                  <a:pt x="103" y="193"/>
                  <a:pt x="82" y="197"/>
                </a:cubicBezTo>
                <a:cubicBezTo>
                  <a:pt x="161" y="202"/>
                  <a:pt x="239" y="201"/>
                  <a:pt x="302" y="207"/>
                </a:cubicBezTo>
                <a:cubicBezTo>
                  <a:pt x="258" y="209"/>
                  <a:pt x="205" y="205"/>
                  <a:pt x="166" y="206"/>
                </a:cubicBezTo>
                <a:cubicBezTo>
                  <a:pt x="136" y="206"/>
                  <a:pt x="103" y="198"/>
                  <a:pt x="82" y="206"/>
                </a:cubicBezTo>
                <a:cubicBezTo>
                  <a:pt x="150" y="212"/>
                  <a:pt x="231" y="209"/>
                  <a:pt x="303" y="212"/>
                </a:cubicBezTo>
                <a:cubicBezTo>
                  <a:pt x="317" y="213"/>
                  <a:pt x="332" y="211"/>
                  <a:pt x="342" y="214"/>
                </a:cubicBezTo>
                <a:cubicBezTo>
                  <a:pt x="346" y="216"/>
                  <a:pt x="349" y="219"/>
                  <a:pt x="353" y="220"/>
                </a:cubicBezTo>
                <a:cubicBezTo>
                  <a:pt x="368" y="224"/>
                  <a:pt x="381" y="219"/>
                  <a:pt x="394" y="227"/>
                </a:cubicBezTo>
                <a:cubicBezTo>
                  <a:pt x="392" y="227"/>
                  <a:pt x="390" y="226"/>
                  <a:pt x="390" y="228"/>
                </a:cubicBezTo>
                <a:cubicBezTo>
                  <a:pt x="393" y="228"/>
                  <a:pt x="395" y="228"/>
                  <a:pt x="396" y="226"/>
                </a:cubicBezTo>
                <a:cubicBezTo>
                  <a:pt x="398" y="232"/>
                  <a:pt x="410" y="226"/>
                  <a:pt x="414" y="231"/>
                </a:cubicBezTo>
                <a:cubicBezTo>
                  <a:pt x="413" y="231"/>
                  <a:pt x="411" y="230"/>
                  <a:pt x="411" y="232"/>
                </a:cubicBezTo>
                <a:cubicBezTo>
                  <a:pt x="422" y="231"/>
                  <a:pt x="423" y="220"/>
                  <a:pt x="438" y="219"/>
                </a:cubicBezTo>
                <a:cubicBezTo>
                  <a:pt x="437" y="217"/>
                  <a:pt x="432" y="219"/>
                  <a:pt x="432" y="217"/>
                </a:cubicBezTo>
                <a:cubicBezTo>
                  <a:pt x="535" y="209"/>
                  <a:pt x="643" y="214"/>
                  <a:pt x="723" y="209"/>
                </a:cubicBezTo>
                <a:cubicBezTo>
                  <a:pt x="766" y="214"/>
                  <a:pt x="839" y="202"/>
                  <a:pt x="883" y="211"/>
                </a:cubicBezTo>
                <a:cubicBezTo>
                  <a:pt x="881" y="211"/>
                  <a:pt x="880" y="212"/>
                  <a:pt x="880" y="213"/>
                </a:cubicBezTo>
                <a:cubicBezTo>
                  <a:pt x="884" y="210"/>
                  <a:pt x="895" y="214"/>
                  <a:pt x="885" y="215"/>
                </a:cubicBezTo>
                <a:cubicBezTo>
                  <a:pt x="893" y="215"/>
                  <a:pt x="895" y="217"/>
                  <a:pt x="902" y="218"/>
                </a:cubicBezTo>
                <a:cubicBezTo>
                  <a:pt x="900" y="219"/>
                  <a:pt x="898" y="219"/>
                  <a:pt x="897" y="220"/>
                </a:cubicBezTo>
                <a:cubicBezTo>
                  <a:pt x="917" y="216"/>
                  <a:pt x="927" y="217"/>
                  <a:pt x="941" y="217"/>
                </a:cubicBezTo>
                <a:cubicBezTo>
                  <a:pt x="939" y="217"/>
                  <a:pt x="937" y="217"/>
                  <a:pt x="937" y="216"/>
                </a:cubicBezTo>
                <a:cubicBezTo>
                  <a:pt x="942" y="215"/>
                  <a:pt x="946" y="215"/>
                  <a:pt x="944" y="218"/>
                </a:cubicBezTo>
                <a:cubicBezTo>
                  <a:pt x="947" y="214"/>
                  <a:pt x="952" y="221"/>
                  <a:pt x="950" y="216"/>
                </a:cubicBezTo>
                <a:close/>
                <a:moveTo>
                  <a:pt x="948" y="212"/>
                </a:moveTo>
                <a:cubicBezTo>
                  <a:pt x="948" y="210"/>
                  <a:pt x="951" y="210"/>
                  <a:pt x="953" y="210"/>
                </a:cubicBezTo>
                <a:cubicBezTo>
                  <a:pt x="950" y="209"/>
                  <a:pt x="945" y="208"/>
                  <a:pt x="941" y="209"/>
                </a:cubicBezTo>
                <a:cubicBezTo>
                  <a:pt x="945" y="206"/>
                  <a:pt x="959" y="203"/>
                  <a:pt x="960" y="210"/>
                </a:cubicBezTo>
                <a:cubicBezTo>
                  <a:pt x="955" y="210"/>
                  <a:pt x="951" y="214"/>
                  <a:pt x="948" y="212"/>
                </a:cubicBezTo>
                <a:close/>
                <a:moveTo>
                  <a:pt x="1032" y="206"/>
                </a:moveTo>
                <a:cubicBezTo>
                  <a:pt x="1036" y="201"/>
                  <a:pt x="1047" y="205"/>
                  <a:pt x="1053" y="206"/>
                </a:cubicBezTo>
                <a:cubicBezTo>
                  <a:pt x="1050" y="213"/>
                  <a:pt x="1037" y="205"/>
                  <a:pt x="1032" y="206"/>
                </a:cubicBezTo>
                <a:close/>
                <a:moveTo>
                  <a:pt x="782" y="202"/>
                </a:moveTo>
                <a:cubicBezTo>
                  <a:pt x="715" y="206"/>
                  <a:pt x="643" y="210"/>
                  <a:pt x="580" y="206"/>
                </a:cubicBezTo>
                <a:cubicBezTo>
                  <a:pt x="539" y="203"/>
                  <a:pt x="499" y="216"/>
                  <a:pt x="462" y="207"/>
                </a:cubicBezTo>
                <a:cubicBezTo>
                  <a:pt x="474" y="203"/>
                  <a:pt x="515" y="203"/>
                  <a:pt x="531" y="207"/>
                </a:cubicBezTo>
                <a:cubicBezTo>
                  <a:pt x="530" y="204"/>
                  <a:pt x="532" y="204"/>
                  <a:pt x="532" y="207"/>
                </a:cubicBezTo>
                <a:cubicBezTo>
                  <a:pt x="614" y="202"/>
                  <a:pt x="689" y="205"/>
                  <a:pt x="782" y="202"/>
                </a:cubicBezTo>
                <a:close/>
                <a:moveTo>
                  <a:pt x="325" y="207"/>
                </a:moveTo>
                <a:cubicBezTo>
                  <a:pt x="326" y="204"/>
                  <a:pt x="330" y="204"/>
                  <a:pt x="334" y="206"/>
                </a:cubicBezTo>
                <a:cubicBezTo>
                  <a:pt x="331" y="209"/>
                  <a:pt x="329" y="206"/>
                  <a:pt x="325" y="207"/>
                </a:cubicBezTo>
                <a:close/>
                <a:moveTo>
                  <a:pt x="160" y="198"/>
                </a:moveTo>
                <a:cubicBezTo>
                  <a:pt x="179" y="196"/>
                  <a:pt x="205" y="197"/>
                  <a:pt x="212" y="196"/>
                </a:cubicBezTo>
                <a:cubicBezTo>
                  <a:pt x="202" y="201"/>
                  <a:pt x="174" y="197"/>
                  <a:pt x="160" y="198"/>
                </a:cubicBezTo>
                <a:close/>
                <a:moveTo>
                  <a:pt x="156" y="199"/>
                </a:moveTo>
                <a:cubicBezTo>
                  <a:pt x="151" y="197"/>
                  <a:pt x="146" y="198"/>
                  <a:pt x="138" y="198"/>
                </a:cubicBezTo>
                <a:cubicBezTo>
                  <a:pt x="142" y="197"/>
                  <a:pt x="153" y="195"/>
                  <a:pt x="156" y="199"/>
                </a:cubicBezTo>
                <a:close/>
                <a:moveTo>
                  <a:pt x="485" y="193"/>
                </a:moveTo>
                <a:cubicBezTo>
                  <a:pt x="487" y="193"/>
                  <a:pt x="493" y="193"/>
                  <a:pt x="498" y="192"/>
                </a:cubicBezTo>
                <a:cubicBezTo>
                  <a:pt x="495" y="196"/>
                  <a:pt x="488" y="195"/>
                  <a:pt x="485" y="193"/>
                </a:cubicBezTo>
                <a:close/>
                <a:moveTo>
                  <a:pt x="499" y="192"/>
                </a:moveTo>
                <a:cubicBezTo>
                  <a:pt x="502" y="193"/>
                  <a:pt x="510" y="192"/>
                  <a:pt x="516" y="192"/>
                </a:cubicBezTo>
                <a:cubicBezTo>
                  <a:pt x="513" y="193"/>
                  <a:pt x="503" y="196"/>
                  <a:pt x="499" y="192"/>
                </a:cubicBezTo>
                <a:close/>
                <a:moveTo>
                  <a:pt x="277" y="191"/>
                </a:moveTo>
                <a:cubicBezTo>
                  <a:pt x="273" y="192"/>
                  <a:pt x="264" y="193"/>
                  <a:pt x="258" y="191"/>
                </a:cubicBezTo>
                <a:cubicBezTo>
                  <a:pt x="261" y="191"/>
                  <a:pt x="271" y="190"/>
                  <a:pt x="277" y="191"/>
                </a:cubicBezTo>
                <a:close/>
                <a:moveTo>
                  <a:pt x="252" y="193"/>
                </a:moveTo>
                <a:cubicBezTo>
                  <a:pt x="250" y="193"/>
                  <a:pt x="251" y="192"/>
                  <a:pt x="251" y="191"/>
                </a:cubicBezTo>
                <a:cubicBezTo>
                  <a:pt x="248" y="192"/>
                  <a:pt x="246" y="192"/>
                  <a:pt x="243" y="191"/>
                </a:cubicBezTo>
                <a:cubicBezTo>
                  <a:pt x="244" y="190"/>
                  <a:pt x="251" y="190"/>
                  <a:pt x="252" y="191"/>
                </a:cubicBezTo>
                <a:lnTo>
                  <a:pt x="252" y="193"/>
                </a:lnTo>
                <a:close/>
                <a:moveTo>
                  <a:pt x="209" y="191"/>
                </a:moveTo>
                <a:cubicBezTo>
                  <a:pt x="216" y="189"/>
                  <a:pt x="222" y="191"/>
                  <a:pt x="231" y="190"/>
                </a:cubicBezTo>
                <a:cubicBezTo>
                  <a:pt x="235" y="191"/>
                  <a:pt x="240" y="189"/>
                  <a:pt x="242" y="191"/>
                </a:cubicBezTo>
                <a:cubicBezTo>
                  <a:pt x="230" y="191"/>
                  <a:pt x="230" y="191"/>
                  <a:pt x="230" y="191"/>
                </a:cubicBezTo>
                <a:cubicBezTo>
                  <a:pt x="225" y="191"/>
                  <a:pt x="212" y="192"/>
                  <a:pt x="209" y="191"/>
                </a:cubicBezTo>
                <a:close/>
                <a:moveTo>
                  <a:pt x="188" y="192"/>
                </a:moveTo>
                <a:cubicBezTo>
                  <a:pt x="186" y="190"/>
                  <a:pt x="182" y="191"/>
                  <a:pt x="179" y="191"/>
                </a:cubicBezTo>
                <a:cubicBezTo>
                  <a:pt x="177" y="189"/>
                  <a:pt x="186" y="192"/>
                  <a:pt x="187" y="189"/>
                </a:cubicBezTo>
                <a:cubicBezTo>
                  <a:pt x="179" y="188"/>
                  <a:pt x="169" y="189"/>
                  <a:pt x="162" y="188"/>
                </a:cubicBezTo>
                <a:cubicBezTo>
                  <a:pt x="171" y="183"/>
                  <a:pt x="181" y="188"/>
                  <a:pt x="192" y="187"/>
                </a:cubicBezTo>
                <a:cubicBezTo>
                  <a:pt x="194" y="188"/>
                  <a:pt x="186" y="188"/>
                  <a:pt x="188" y="192"/>
                </a:cubicBezTo>
                <a:close/>
                <a:moveTo>
                  <a:pt x="104" y="147"/>
                </a:moveTo>
                <a:cubicBezTo>
                  <a:pt x="101" y="147"/>
                  <a:pt x="94" y="149"/>
                  <a:pt x="89" y="147"/>
                </a:cubicBezTo>
                <a:cubicBezTo>
                  <a:pt x="96" y="146"/>
                  <a:pt x="99" y="145"/>
                  <a:pt x="105" y="144"/>
                </a:cubicBezTo>
                <a:cubicBezTo>
                  <a:pt x="105" y="146"/>
                  <a:pt x="101" y="147"/>
                  <a:pt x="104" y="147"/>
                </a:cubicBezTo>
                <a:close/>
                <a:moveTo>
                  <a:pt x="72" y="145"/>
                </a:moveTo>
                <a:cubicBezTo>
                  <a:pt x="74" y="142"/>
                  <a:pt x="83" y="143"/>
                  <a:pt x="88" y="144"/>
                </a:cubicBezTo>
                <a:cubicBezTo>
                  <a:pt x="87" y="146"/>
                  <a:pt x="83" y="145"/>
                  <a:pt x="81" y="145"/>
                </a:cubicBezTo>
                <a:cubicBezTo>
                  <a:pt x="81" y="147"/>
                  <a:pt x="86" y="146"/>
                  <a:pt x="88" y="146"/>
                </a:cubicBezTo>
                <a:cubicBezTo>
                  <a:pt x="82" y="151"/>
                  <a:pt x="81" y="144"/>
                  <a:pt x="72" y="145"/>
                </a:cubicBezTo>
                <a:close/>
                <a:moveTo>
                  <a:pt x="460" y="132"/>
                </a:moveTo>
                <a:cubicBezTo>
                  <a:pt x="469" y="130"/>
                  <a:pt x="478" y="130"/>
                  <a:pt x="486" y="131"/>
                </a:cubicBezTo>
                <a:cubicBezTo>
                  <a:pt x="481" y="135"/>
                  <a:pt x="467" y="133"/>
                  <a:pt x="460" y="132"/>
                </a:cubicBezTo>
                <a:close/>
                <a:moveTo>
                  <a:pt x="475" y="93"/>
                </a:moveTo>
                <a:cubicBezTo>
                  <a:pt x="481" y="95"/>
                  <a:pt x="490" y="91"/>
                  <a:pt x="498" y="91"/>
                </a:cubicBezTo>
                <a:cubicBezTo>
                  <a:pt x="495" y="97"/>
                  <a:pt x="478" y="96"/>
                  <a:pt x="475" y="93"/>
                </a:cubicBezTo>
                <a:close/>
                <a:moveTo>
                  <a:pt x="508" y="90"/>
                </a:moveTo>
                <a:cubicBezTo>
                  <a:pt x="498" y="96"/>
                  <a:pt x="505" y="87"/>
                  <a:pt x="508" y="89"/>
                </a:cubicBezTo>
                <a:cubicBezTo>
                  <a:pt x="508" y="89"/>
                  <a:pt x="509" y="90"/>
                  <a:pt x="508" y="90"/>
                </a:cubicBezTo>
                <a:close/>
                <a:moveTo>
                  <a:pt x="537" y="87"/>
                </a:moveTo>
                <a:cubicBezTo>
                  <a:pt x="539" y="85"/>
                  <a:pt x="542" y="85"/>
                  <a:pt x="537" y="85"/>
                </a:cubicBezTo>
                <a:cubicBezTo>
                  <a:pt x="542" y="83"/>
                  <a:pt x="549" y="84"/>
                  <a:pt x="554" y="85"/>
                </a:cubicBezTo>
                <a:cubicBezTo>
                  <a:pt x="551" y="88"/>
                  <a:pt x="542" y="86"/>
                  <a:pt x="537" y="87"/>
                </a:cubicBezTo>
                <a:close/>
                <a:moveTo>
                  <a:pt x="536" y="87"/>
                </a:moveTo>
                <a:cubicBezTo>
                  <a:pt x="526" y="87"/>
                  <a:pt x="526" y="87"/>
                  <a:pt x="526" y="87"/>
                </a:cubicBezTo>
                <a:cubicBezTo>
                  <a:pt x="528" y="85"/>
                  <a:pt x="535" y="82"/>
                  <a:pt x="536" y="87"/>
                </a:cubicBezTo>
                <a:close/>
                <a:moveTo>
                  <a:pt x="428" y="87"/>
                </a:moveTo>
                <a:cubicBezTo>
                  <a:pt x="417" y="87"/>
                  <a:pt x="417" y="87"/>
                  <a:pt x="417" y="87"/>
                </a:cubicBezTo>
                <a:cubicBezTo>
                  <a:pt x="419" y="82"/>
                  <a:pt x="428" y="83"/>
                  <a:pt x="428" y="87"/>
                </a:cubicBezTo>
                <a:close/>
                <a:moveTo>
                  <a:pt x="340" y="84"/>
                </a:moveTo>
                <a:cubicBezTo>
                  <a:pt x="320" y="85"/>
                  <a:pt x="289" y="86"/>
                  <a:pt x="273" y="83"/>
                </a:cubicBezTo>
                <a:cubicBezTo>
                  <a:pt x="299" y="80"/>
                  <a:pt x="317" y="81"/>
                  <a:pt x="340" y="84"/>
                </a:cubicBezTo>
                <a:close/>
                <a:moveTo>
                  <a:pt x="589" y="71"/>
                </a:moveTo>
                <a:cubicBezTo>
                  <a:pt x="571" y="69"/>
                  <a:pt x="554" y="72"/>
                  <a:pt x="540" y="73"/>
                </a:cubicBezTo>
                <a:cubicBezTo>
                  <a:pt x="542" y="67"/>
                  <a:pt x="553" y="68"/>
                  <a:pt x="560" y="68"/>
                </a:cubicBezTo>
                <a:cubicBezTo>
                  <a:pt x="587" y="68"/>
                  <a:pt x="626" y="68"/>
                  <a:pt x="652" y="69"/>
                </a:cubicBezTo>
                <a:cubicBezTo>
                  <a:pt x="659" y="64"/>
                  <a:pt x="686" y="66"/>
                  <a:pt x="691" y="71"/>
                </a:cubicBezTo>
                <a:cubicBezTo>
                  <a:pt x="687" y="72"/>
                  <a:pt x="683" y="74"/>
                  <a:pt x="675" y="75"/>
                </a:cubicBezTo>
                <a:cubicBezTo>
                  <a:pt x="668" y="68"/>
                  <a:pt x="655" y="78"/>
                  <a:pt x="643" y="71"/>
                </a:cubicBezTo>
                <a:cubicBezTo>
                  <a:pt x="648" y="74"/>
                  <a:pt x="629" y="74"/>
                  <a:pt x="626" y="74"/>
                </a:cubicBezTo>
                <a:cubicBezTo>
                  <a:pt x="609" y="74"/>
                  <a:pt x="585" y="74"/>
                  <a:pt x="568" y="77"/>
                </a:cubicBezTo>
                <a:cubicBezTo>
                  <a:pt x="604" y="80"/>
                  <a:pt x="636" y="74"/>
                  <a:pt x="662" y="78"/>
                </a:cubicBezTo>
                <a:cubicBezTo>
                  <a:pt x="690" y="75"/>
                  <a:pt x="735" y="77"/>
                  <a:pt x="774" y="74"/>
                </a:cubicBezTo>
                <a:cubicBezTo>
                  <a:pt x="759" y="82"/>
                  <a:pt x="744" y="78"/>
                  <a:pt x="728" y="77"/>
                </a:cubicBezTo>
                <a:cubicBezTo>
                  <a:pt x="701" y="75"/>
                  <a:pt x="673" y="85"/>
                  <a:pt x="648" y="82"/>
                </a:cubicBezTo>
                <a:cubicBezTo>
                  <a:pt x="592" y="75"/>
                  <a:pt x="520" y="83"/>
                  <a:pt x="453" y="79"/>
                </a:cubicBezTo>
                <a:cubicBezTo>
                  <a:pt x="457" y="77"/>
                  <a:pt x="461" y="76"/>
                  <a:pt x="464" y="76"/>
                </a:cubicBezTo>
                <a:cubicBezTo>
                  <a:pt x="441" y="75"/>
                  <a:pt x="407" y="75"/>
                  <a:pt x="386" y="80"/>
                </a:cubicBezTo>
                <a:cubicBezTo>
                  <a:pt x="385" y="77"/>
                  <a:pt x="388" y="77"/>
                  <a:pt x="390" y="77"/>
                </a:cubicBezTo>
                <a:cubicBezTo>
                  <a:pt x="362" y="78"/>
                  <a:pt x="331" y="78"/>
                  <a:pt x="309" y="78"/>
                </a:cubicBezTo>
                <a:cubicBezTo>
                  <a:pt x="325" y="74"/>
                  <a:pt x="349" y="75"/>
                  <a:pt x="364" y="75"/>
                </a:cubicBezTo>
                <a:cubicBezTo>
                  <a:pt x="364" y="74"/>
                  <a:pt x="363" y="74"/>
                  <a:pt x="362" y="74"/>
                </a:cubicBezTo>
                <a:cubicBezTo>
                  <a:pt x="402" y="73"/>
                  <a:pt x="462" y="68"/>
                  <a:pt x="508" y="75"/>
                </a:cubicBezTo>
                <a:cubicBezTo>
                  <a:pt x="493" y="73"/>
                  <a:pt x="487" y="74"/>
                  <a:pt x="470" y="76"/>
                </a:cubicBezTo>
                <a:cubicBezTo>
                  <a:pt x="511" y="79"/>
                  <a:pt x="547" y="77"/>
                  <a:pt x="589" y="71"/>
                </a:cubicBezTo>
                <a:close/>
                <a:moveTo>
                  <a:pt x="709" y="68"/>
                </a:moveTo>
                <a:cubicBezTo>
                  <a:pt x="714" y="65"/>
                  <a:pt x="725" y="64"/>
                  <a:pt x="732" y="67"/>
                </a:cubicBezTo>
                <a:cubicBezTo>
                  <a:pt x="725" y="69"/>
                  <a:pt x="719" y="70"/>
                  <a:pt x="709" y="68"/>
                </a:cubicBezTo>
                <a:close/>
                <a:moveTo>
                  <a:pt x="422" y="61"/>
                </a:moveTo>
                <a:cubicBezTo>
                  <a:pt x="417" y="58"/>
                  <a:pt x="415" y="61"/>
                  <a:pt x="409" y="58"/>
                </a:cubicBezTo>
                <a:cubicBezTo>
                  <a:pt x="414" y="56"/>
                  <a:pt x="431" y="58"/>
                  <a:pt x="432" y="48"/>
                </a:cubicBezTo>
                <a:cubicBezTo>
                  <a:pt x="445" y="43"/>
                  <a:pt x="464" y="54"/>
                  <a:pt x="474" y="46"/>
                </a:cubicBezTo>
                <a:cubicBezTo>
                  <a:pt x="465" y="44"/>
                  <a:pt x="455" y="46"/>
                  <a:pt x="446" y="45"/>
                </a:cubicBezTo>
                <a:cubicBezTo>
                  <a:pt x="455" y="42"/>
                  <a:pt x="475" y="43"/>
                  <a:pt x="487" y="43"/>
                </a:cubicBezTo>
                <a:cubicBezTo>
                  <a:pt x="483" y="46"/>
                  <a:pt x="477" y="48"/>
                  <a:pt x="475" y="46"/>
                </a:cubicBezTo>
                <a:cubicBezTo>
                  <a:pt x="484" y="48"/>
                  <a:pt x="507" y="49"/>
                  <a:pt x="523" y="52"/>
                </a:cubicBezTo>
                <a:cubicBezTo>
                  <a:pt x="524" y="51"/>
                  <a:pt x="528" y="48"/>
                  <a:pt x="524" y="48"/>
                </a:cubicBezTo>
                <a:cubicBezTo>
                  <a:pt x="547" y="51"/>
                  <a:pt x="564" y="47"/>
                  <a:pt x="592" y="45"/>
                </a:cubicBezTo>
                <a:cubicBezTo>
                  <a:pt x="639" y="43"/>
                  <a:pt x="692" y="45"/>
                  <a:pt x="741" y="44"/>
                </a:cubicBezTo>
                <a:cubicBezTo>
                  <a:pt x="778" y="44"/>
                  <a:pt x="818" y="43"/>
                  <a:pt x="856" y="40"/>
                </a:cubicBezTo>
                <a:cubicBezTo>
                  <a:pt x="874" y="38"/>
                  <a:pt x="890" y="43"/>
                  <a:pt x="908" y="43"/>
                </a:cubicBezTo>
                <a:cubicBezTo>
                  <a:pt x="824" y="63"/>
                  <a:pt x="712" y="64"/>
                  <a:pt x="628" y="65"/>
                </a:cubicBezTo>
                <a:cubicBezTo>
                  <a:pt x="630" y="62"/>
                  <a:pt x="636" y="64"/>
                  <a:pt x="638" y="62"/>
                </a:cubicBezTo>
                <a:cubicBezTo>
                  <a:pt x="605" y="60"/>
                  <a:pt x="561" y="68"/>
                  <a:pt x="532" y="64"/>
                </a:cubicBezTo>
                <a:cubicBezTo>
                  <a:pt x="531" y="61"/>
                  <a:pt x="533" y="62"/>
                  <a:pt x="533" y="61"/>
                </a:cubicBezTo>
                <a:cubicBezTo>
                  <a:pt x="523" y="61"/>
                  <a:pt x="502" y="64"/>
                  <a:pt x="487" y="65"/>
                </a:cubicBezTo>
                <a:cubicBezTo>
                  <a:pt x="488" y="61"/>
                  <a:pt x="494" y="62"/>
                  <a:pt x="495" y="60"/>
                </a:cubicBezTo>
                <a:cubicBezTo>
                  <a:pt x="475" y="57"/>
                  <a:pt x="439" y="63"/>
                  <a:pt x="418" y="64"/>
                </a:cubicBezTo>
                <a:cubicBezTo>
                  <a:pt x="418" y="63"/>
                  <a:pt x="419" y="63"/>
                  <a:pt x="419" y="63"/>
                </a:cubicBezTo>
                <a:cubicBezTo>
                  <a:pt x="420" y="62"/>
                  <a:pt x="420" y="60"/>
                  <a:pt x="422" y="61"/>
                </a:cubicBezTo>
                <a:close/>
                <a:moveTo>
                  <a:pt x="371" y="62"/>
                </a:moveTo>
                <a:cubicBezTo>
                  <a:pt x="373" y="60"/>
                  <a:pt x="371" y="60"/>
                  <a:pt x="372" y="57"/>
                </a:cubicBezTo>
                <a:cubicBezTo>
                  <a:pt x="367" y="56"/>
                  <a:pt x="368" y="62"/>
                  <a:pt x="362" y="61"/>
                </a:cubicBezTo>
                <a:cubicBezTo>
                  <a:pt x="364" y="57"/>
                  <a:pt x="366" y="53"/>
                  <a:pt x="365" y="48"/>
                </a:cubicBezTo>
                <a:cubicBezTo>
                  <a:pt x="384" y="46"/>
                  <a:pt x="390" y="56"/>
                  <a:pt x="405" y="58"/>
                </a:cubicBezTo>
                <a:cubicBezTo>
                  <a:pt x="398" y="64"/>
                  <a:pt x="383" y="61"/>
                  <a:pt x="371" y="62"/>
                </a:cubicBezTo>
                <a:close/>
                <a:moveTo>
                  <a:pt x="1206" y="52"/>
                </a:moveTo>
                <a:cubicBezTo>
                  <a:pt x="1216" y="49"/>
                  <a:pt x="1230" y="52"/>
                  <a:pt x="1236" y="53"/>
                </a:cubicBezTo>
                <a:cubicBezTo>
                  <a:pt x="1231" y="55"/>
                  <a:pt x="1210" y="60"/>
                  <a:pt x="1206" y="52"/>
                </a:cubicBezTo>
                <a:close/>
                <a:moveTo>
                  <a:pt x="1251" y="48"/>
                </a:moveTo>
                <a:cubicBezTo>
                  <a:pt x="1261" y="37"/>
                  <a:pt x="1295" y="43"/>
                  <a:pt x="1314" y="44"/>
                </a:cubicBezTo>
                <a:cubicBezTo>
                  <a:pt x="1310" y="49"/>
                  <a:pt x="1305" y="48"/>
                  <a:pt x="1298" y="49"/>
                </a:cubicBezTo>
                <a:cubicBezTo>
                  <a:pt x="1290" y="41"/>
                  <a:pt x="1264" y="50"/>
                  <a:pt x="1251" y="48"/>
                </a:cubicBezTo>
                <a:close/>
                <a:moveTo>
                  <a:pt x="950" y="42"/>
                </a:moveTo>
                <a:cubicBezTo>
                  <a:pt x="956" y="39"/>
                  <a:pt x="973" y="42"/>
                  <a:pt x="980" y="42"/>
                </a:cubicBezTo>
                <a:cubicBezTo>
                  <a:pt x="973" y="54"/>
                  <a:pt x="960" y="41"/>
                  <a:pt x="950" y="42"/>
                </a:cubicBezTo>
                <a:close/>
                <a:moveTo>
                  <a:pt x="409" y="42"/>
                </a:moveTo>
                <a:cubicBezTo>
                  <a:pt x="409" y="45"/>
                  <a:pt x="404" y="43"/>
                  <a:pt x="402" y="43"/>
                </a:cubicBezTo>
                <a:cubicBezTo>
                  <a:pt x="404" y="41"/>
                  <a:pt x="405" y="43"/>
                  <a:pt x="409" y="42"/>
                </a:cubicBezTo>
                <a:close/>
                <a:moveTo>
                  <a:pt x="407" y="40"/>
                </a:moveTo>
                <a:cubicBezTo>
                  <a:pt x="408" y="38"/>
                  <a:pt x="411" y="39"/>
                  <a:pt x="412" y="38"/>
                </a:cubicBezTo>
                <a:cubicBezTo>
                  <a:pt x="408" y="36"/>
                  <a:pt x="401" y="36"/>
                  <a:pt x="399" y="32"/>
                </a:cubicBezTo>
                <a:cubicBezTo>
                  <a:pt x="410" y="32"/>
                  <a:pt x="428" y="33"/>
                  <a:pt x="441" y="34"/>
                </a:cubicBezTo>
                <a:cubicBezTo>
                  <a:pt x="433" y="40"/>
                  <a:pt x="419" y="39"/>
                  <a:pt x="407" y="40"/>
                </a:cubicBezTo>
                <a:close/>
                <a:moveTo>
                  <a:pt x="1260" y="27"/>
                </a:moveTo>
                <a:cubicBezTo>
                  <a:pt x="1269" y="28"/>
                  <a:pt x="1277" y="25"/>
                  <a:pt x="1283" y="28"/>
                </a:cubicBezTo>
                <a:cubicBezTo>
                  <a:pt x="1279" y="33"/>
                  <a:pt x="1265" y="33"/>
                  <a:pt x="1260"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文本框 65"/>
          <p:cNvSpPr txBox="1"/>
          <p:nvPr/>
        </p:nvSpPr>
        <p:spPr>
          <a:xfrm>
            <a:off x="-2778" y="1732280"/>
            <a:ext cx="1563248" cy="477054"/>
          </a:xfrm>
          <a:prstGeom prst="rect">
            <a:avLst/>
          </a:prstGeom>
          <a:noFill/>
        </p:spPr>
        <p:txBody>
          <a:bodyPr wrap="none" rtlCol="0">
            <a:spAutoFit/>
          </a:bodyPr>
          <a:lstStyle/>
          <a:p>
            <a:pPr lvl="0"/>
            <a:r>
              <a:rPr lang="zh-CN" altLang="en-US" sz="2500" b="1" dirty="0" smtClean="0">
                <a:solidFill>
                  <a:schemeClr val="bg1"/>
                </a:solidFill>
                <a:latin typeface="微软雅黑" panose="020B0503020204020204" pitchFamily="34" charset="-122"/>
                <a:ea typeface="微软雅黑" panose="020B0503020204020204" pitchFamily="34" charset="-122"/>
              </a:rPr>
              <a:t>自然环境 </a:t>
            </a:r>
            <a:endParaRPr lang="zh-CN" altLang="en-US" sz="2500" b="1" dirty="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a:xfrm>
            <a:off x="82192" y="5661531"/>
            <a:ext cx="4778936" cy="1014730"/>
          </a:xfrm>
          <a:prstGeom prst="rect">
            <a:avLst/>
          </a:prstGeom>
        </p:spPr>
        <p:txBody>
          <a:bodyPr wrap="square">
            <a:spAutoFit/>
          </a:bodyPr>
          <a:lstStyle/>
          <a:p>
            <a:r>
              <a:rPr lang="zh-CN" altLang="en-US" sz="3200" dirty="0" smtClean="0">
                <a:latin typeface="华文新魏" panose="02010800040101010101" pitchFamily="2" charset="-122"/>
                <a:ea typeface="华文新魏" panose="02010800040101010101" pitchFamily="2" charset="-122"/>
              </a:rPr>
              <a:t>公元前</a:t>
            </a:r>
            <a:r>
              <a:rPr lang="en-US" altLang="zh-CN" sz="3200" dirty="0" smtClean="0">
                <a:latin typeface="华文新魏" panose="02010800040101010101" pitchFamily="2" charset="-122"/>
                <a:ea typeface="华文新魏" panose="02010800040101010101" pitchFamily="2" charset="-122"/>
              </a:rPr>
              <a:t>753</a:t>
            </a:r>
            <a:r>
              <a:rPr lang="zh-CN" altLang="en-US" sz="3200" dirty="0" smtClean="0">
                <a:latin typeface="华文新魏" panose="02010800040101010101" pitchFamily="2" charset="-122"/>
                <a:ea typeface="华文新魏" panose="02010800040101010101" pitchFamily="2" charset="-122"/>
              </a:rPr>
              <a:t>年</a:t>
            </a:r>
            <a:endParaRPr lang="zh-CN" altLang="en-US" sz="3200" dirty="0" smtClean="0">
              <a:latin typeface="华文新魏" panose="02010800040101010101" pitchFamily="2" charset="-122"/>
              <a:ea typeface="华文新魏" panose="02010800040101010101" pitchFamily="2" charset="-122"/>
            </a:endParaRPr>
          </a:p>
          <a:p>
            <a:r>
              <a:rPr lang="zh-CN" altLang="en-US" sz="2800" b="1" dirty="0" smtClean="0">
                <a:solidFill>
                  <a:schemeClr val="tx1"/>
                </a:solidFill>
                <a:latin typeface="黑体" panose="02010609060101010101" pitchFamily="49" charset="-122"/>
                <a:ea typeface="黑体" panose="02010609060101010101" pitchFamily="49" charset="-122"/>
              </a:rPr>
              <a:t>意大利半岛中部的台伯河畔</a:t>
            </a:r>
            <a:endParaRPr lang="zh-CN" altLang="en-US" sz="2800" b="1" dirty="0" smtClean="0">
              <a:solidFill>
                <a:schemeClr val="tx1"/>
              </a:solidFill>
              <a:latin typeface="黑体" panose="02010609060101010101" pitchFamily="49" charset="-122"/>
              <a:ea typeface="黑体" panose="02010609060101010101" pitchFamily="49" charset="-122"/>
            </a:endParaRPr>
          </a:p>
        </p:txBody>
      </p:sp>
      <p:grpSp>
        <p:nvGrpSpPr>
          <p:cNvPr id="38" name="组合 71"/>
          <p:cNvGrpSpPr/>
          <p:nvPr/>
        </p:nvGrpSpPr>
        <p:grpSpPr>
          <a:xfrm>
            <a:off x="8219866" y="1028682"/>
            <a:ext cx="773522" cy="737018"/>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40" name="椭圆 3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grpSp>
        <p:nvGrpSpPr>
          <p:cNvPr id="41" name="组合 67"/>
          <p:cNvGrpSpPr/>
          <p:nvPr/>
        </p:nvGrpSpPr>
        <p:grpSpPr>
          <a:xfrm>
            <a:off x="7230235" y="1080007"/>
            <a:ext cx="773522" cy="737018"/>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46" name="椭圆 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47" name="TextBox 51"/>
          <p:cNvSpPr txBox="1"/>
          <p:nvPr/>
        </p:nvSpPr>
        <p:spPr>
          <a:xfrm>
            <a:off x="7299133" y="1149655"/>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邦</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48" name="TextBox 51"/>
          <p:cNvSpPr txBox="1"/>
          <p:nvPr/>
        </p:nvSpPr>
        <p:spPr>
          <a:xfrm>
            <a:off x="8301805" y="1151445"/>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时</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50" name="组合 67"/>
          <p:cNvGrpSpPr/>
          <p:nvPr/>
        </p:nvGrpSpPr>
        <p:grpSpPr>
          <a:xfrm>
            <a:off x="6230103" y="1080007"/>
            <a:ext cx="773522" cy="737018"/>
            <a:chOff x="304800" y="673100"/>
            <a:chExt cx="4000500" cy="4000500"/>
          </a:xfrm>
          <a:effectLst>
            <a:outerShdw blurRad="444500" dist="254000" dir="8100000" algn="tr" rotWithShape="0">
              <a:prstClr val="black">
                <a:alpha val="5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2" name="椭圆 5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3" name="TextBox 51"/>
          <p:cNvSpPr txBox="1"/>
          <p:nvPr/>
        </p:nvSpPr>
        <p:spPr>
          <a:xfrm>
            <a:off x="6319662" y="1174083"/>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城</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54" name="组合 67"/>
          <p:cNvGrpSpPr/>
          <p:nvPr/>
        </p:nvGrpSpPr>
        <p:grpSpPr>
          <a:xfrm>
            <a:off x="9153640" y="1066782"/>
            <a:ext cx="773522" cy="737018"/>
            <a:chOff x="304800" y="673100"/>
            <a:chExt cx="4000500" cy="4000500"/>
          </a:xfrm>
          <a:effectLst>
            <a:outerShdw blurRad="444500" dist="254000" dir="8100000" algn="tr" rotWithShape="0">
              <a:prstClr val="black">
                <a:alpha val="50000"/>
              </a:prstClr>
            </a:outerShdw>
          </a:effectLst>
        </p:grpSpPr>
        <p:sp>
          <p:nvSpPr>
            <p:cNvPr id="55"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6" name="椭圆 5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7" name="TextBox 51"/>
          <p:cNvSpPr txBox="1"/>
          <p:nvPr/>
        </p:nvSpPr>
        <p:spPr>
          <a:xfrm>
            <a:off x="9230499" y="1151445"/>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代</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42" name="组合 41"/>
          <p:cNvGrpSpPr/>
          <p:nvPr/>
        </p:nvGrpSpPr>
        <p:grpSpPr>
          <a:xfrm>
            <a:off x="0" y="-71958"/>
            <a:ext cx="11593685" cy="749301"/>
            <a:chOff x="0" y="-71958"/>
            <a:chExt cx="11593685" cy="749301"/>
          </a:xfrm>
        </p:grpSpPr>
        <p:grpSp>
          <p:nvGrpSpPr>
            <p:cNvPr id="43" name="组合 29"/>
            <p:cNvGrpSpPr/>
            <p:nvPr/>
          </p:nvGrpSpPr>
          <p:grpSpPr>
            <a:xfrm>
              <a:off x="0" y="-71958"/>
              <a:ext cx="11522075" cy="749301"/>
              <a:chOff x="0" y="-71958"/>
              <a:chExt cx="11522075" cy="749301"/>
            </a:xfrm>
          </p:grpSpPr>
          <p:sp>
            <p:nvSpPr>
              <p:cNvPr id="49"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58" name="组合 24"/>
              <p:cNvGrpSpPr/>
              <p:nvPr/>
            </p:nvGrpSpPr>
            <p:grpSpPr bwMode="auto">
              <a:xfrm flipH="1">
                <a:off x="8147685" y="-71958"/>
                <a:ext cx="3369310" cy="727095"/>
                <a:chOff x="0" y="-7848"/>
                <a:chExt cx="1378151" cy="642547"/>
              </a:xfrm>
              <a:solidFill>
                <a:srgbClr val="FCE7B4"/>
              </a:solidFill>
            </p:grpSpPr>
            <p:sp>
              <p:nvSpPr>
                <p:cNvPr id="62" name="直角三角形 61"/>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63" name="矩形 62"/>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59"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60" name="图片 59" descr="QQ截图20180117154059.png"/>
              <p:cNvPicPr>
                <a:picLocks noChangeAspect="1"/>
              </p:cNvPicPr>
              <p:nvPr/>
            </p:nvPicPr>
            <p:blipFill>
              <a:blip r:embed="rId3"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1" name="对角圆角矩形 60"/>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sp>
        <p:nvSpPr>
          <p:cNvPr id="25" name="文本框 65"/>
          <p:cNvSpPr txBox="1"/>
          <p:nvPr/>
        </p:nvSpPr>
        <p:spPr>
          <a:xfrm>
            <a:off x="81710" y="5047447"/>
            <a:ext cx="1452880" cy="475615"/>
          </a:xfrm>
          <a:prstGeom prst="rect">
            <a:avLst/>
          </a:prstGeom>
          <a:noFill/>
        </p:spPr>
        <p:txBody>
          <a:bodyPr wrap="none" rtlCol="0">
            <a:spAutoFit/>
          </a:bodyPr>
          <a:lstStyle/>
          <a:p>
            <a:pPr lvl="0"/>
            <a:r>
              <a:rPr lang="zh-CN" altLang="en-US" sz="2500" b="1" dirty="0" smtClean="0">
                <a:solidFill>
                  <a:schemeClr val="bg1"/>
                </a:solidFill>
                <a:latin typeface="微软雅黑" panose="020B0503020204020204" pitchFamily="34" charset="-122"/>
                <a:ea typeface="微软雅黑" panose="020B0503020204020204" pitchFamily="34" charset="-122"/>
              </a:rPr>
              <a:t>建城历史</a:t>
            </a:r>
            <a:endParaRPr lang="zh-CN" altLang="en-US" sz="25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4860925" y="1817370"/>
            <a:ext cx="6400165" cy="5172710"/>
          </a:xfrm>
          <a:prstGeom prst="rect">
            <a:avLst/>
          </a:prstGeom>
        </p:spPr>
      </p:pic>
      <p:sp>
        <p:nvSpPr>
          <p:cNvPr id="29" name="椭圆 28"/>
          <p:cNvSpPr>
            <a:spLocks noChangeArrowheads="1"/>
          </p:cNvSpPr>
          <p:nvPr/>
        </p:nvSpPr>
        <p:spPr bwMode="auto">
          <a:xfrm>
            <a:off x="7578090" y="3816350"/>
            <a:ext cx="723900" cy="508000"/>
          </a:xfrm>
          <a:prstGeom prst="ellipse">
            <a:avLst/>
          </a:prstGeom>
          <a:solidFill>
            <a:schemeClr val="bg1">
              <a:alpha val="0"/>
            </a:schemeClr>
          </a:solidFill>
          <a:ln w="53975">
            <a:solidFill>
              <a:srgbClr val="FF0000"/>
            </a:solidFill>
            <a:round/>
          </a:ln>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dissolve">
                                      <p:cBhvr>
                                        <p:cTn id="12" dur="500"/>
                                        <p:tgtEl>
                                          <p:spTgt spid="34"/>
                                        </p:tgtEl>
                                      </p:cBhvr>
                                    </p:animEffect>
                                  </p:childTnLst>
                                </p:cTn>
                              </p:par>
                              <p:par>
                                <p:cTn id="13" presetID="3" presetClass="entr" presetSubtype="1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linds(horizontal)">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rotWithShape="1">
          <a:blip r:embed="rId1" cstate="print">
            <a:extLst>
              <a:ext uri="{28A0092B-C50C-407E-A947-70E740481C1C}">
                <a14:useLocalDpi xmlns:a14="http://schemas.microsoft.com/office/drawing/2010/main" val="0"/>
              </a:ext>
            </a:extLst>
          </a:blip>
          <a:srcRect l="24814" r="13974" b="25049"/>
          <a:stretch>
            <a:fillRect/>
          </a:stretch>
        </p:blipFill>
        <p:spPr>
          <a:xfrm>
            <a:off x="224751" y="1814500"/>
            <a:ext cx="11072890" cy="5072098"/>
          </a:xfrm>
          <a:prstGeom prst="roundRect">
            <a:avLst>
              <a:gd name="adj" fmla="val 7037"/>
            </a:avLst>
          </a:prstGeom>
          <a:ln>
            <a:solidFill>
              <a:schemeClr val="bg2">
                <a:lumMod val="50000"/>
              </a:schemeClr>
            </a:solidFill>
          </a:ln>
          <a:effectLst>
            <a:outerShdw blurRad="292100" dist="139700" dir="2700000" algn="tl" rotWithShape="0">
              <a:srgbClr val="333333">
                <a:alpha val="65000"/>
              </a:srgbClr>
            </a:outerShdw>
          </a:effectLst>
        </p:spPr>
      </p:pic>
      <p:grpSp>
        <p:nvGrpSpPr>
          <p:cNvPr id="28" name="组合 27"/>
          <p:cNvGrpSpPr/>
          <p:nvPr/>
        </p:nvGrpSpPr>
        <p:grpSpPr>
          <a:xfrm>
            <a:off x="403187" y="3559492"/>
            <a:ext cx="773522" cy="737018"/>
            <a:chOff x="304800" y="673100"/>
            <a:chExt cx="4000500" cy="4000500"/>
          </a:xfrm>
          <a:effectLst>
            <a:outerShdw blurRad="444500" dist="254000" dir="810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30" name="椭圆 2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grpSp>
        <p:nvGrpSpPr>
          <p:cNvPr id="31" name="组合 67"/>
          <p:cNvGrpSpPr/>
          <p:nvPr/>
        </p:nvGrpSpPr>
        <p:grpSpPr>
          <a:xfrm>
            <a:off x="405727" y="2849552"/>
            <a:ext cx="773522" cy="737018"/>
            <a:chOff x="304800" y="673100"/>
            <a:chExt cx="4000500" cy="4000500"/>
          </a:xfrm>
          <a:effectLst>
            <a:outerShdw blurRad="444500" dist="2540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33" name="椭圆 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34" name="TextBox 51"/>
          <p:cNvSpPr txBox="1"/>
          <p:nvPr/>
        </p:nvSpPr>
        <p:spPr>
          <a:xfrm>
            <a:off x="474625" y="2919200"/>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马</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35" name="TextBox 51"/>
          <p:cNvSpPr txBox="1"/>
          <p:nvPr/>
        </p:nvSpPr>
        <p:spPr>
          <a:xfrm>
            <a:off x="485126" y="3682255"/>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起</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36" name="组合 67"/>
          <p:cNvGrpSpPr/>
          <p:nvPr/>
        </p:nvGrpSpPr>
        <p:grpSpPr>
          <a:xfrm>
            <a:off x="418427" y="2100252"/>
            <a:ext cx="773522" cy="737018"/>
            <a:chOff x="304800" y="673100"/>
            <a:chExt cx="4000500" cy="4000500"/>
          </a:xfrm>
          <a:effectLst>
            <a:outerShdw blurRad="444500" dist="254000" dir="8100000" algn="tr" rotWithShape="0">
              <a:prstClr val="black">
                <a:alpha val="50000"/>
              </a:prstClr>
            </a:outerShdw>
          </a:effectLst>
        </p:grpSpPr>
        <p:sp>
          <p:nvSpPr>
            <p:cNvPr id="37" name="同心圆 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38" name="椭圆 3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39" name="TextBox 51"/>
          <p:cNvSpPr txBox="1"/>
          <p:nvPr/>
        </p:nvSpPr>
        <p:spPr>
          <a:xfrm>
            <a:off x="507986" y="2223015"/>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罗</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40" name="组合 67"/>
          <p:cNvGrpSpPr/>
          <p:nvPr/>
        </p:nvGrpSpPr>
        <p:grpSpPr>
          <a:xfrm>
            <a:off x="409946" y="4334208"/>
            <a:ext cx="773522" cy="737018"/>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45" name="椭圆 4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46" name="TextBox 51"/>
          <p:cNvSpPr txBox="1"/>
          <p:nvPr/>
        </p:nvSpPr>
        <p:spPr>
          <a:xfrm>
            <a:off x="486805" y="4418871"/>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源</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3" name="矩形 22"/>
          <p:cNvSpPr/>
          <p:nvPr/>
        </p:nvSpPr>
        <p:spPr>
          <a:xfrm>
            <a:off x="1260443" y="1885938"/>
            <a:ext cx="4929222" cy="4831080"/>
          </a:xfrm>
          <a:prstGeom prst="rect">
            <a:avLst/>
          </a:prstGeom>
        </p:spPr>
        <p:txBody>
          <a:bodyPr wrap="square">
            <a:spAutoFit/>
          </a:bodyPr>
          <a:lstStyle/>
          <a:p>
            <a:r>
              <a:rPr lang="zh-CN" altLang="en-US" sz="2800" dirty="0" smtClean="0">
                <a:latin typeface="华文新魏" panose="02010800040101010101" pitchFamily="2" charset="-122"/>
                <a:ea typeface="华文新魏" panose="02010800040101010101" pitchFamily="2" charset="-122"/>
              </a:rPr>
              <a:t>    相传罗马城创建人是孪生兄弟</a:t>
            </a:r>
            <a:r>
              <a:rPr lang="zh-CN" altLang="en-US" sz="2800" b="1" u="sng" dirty="0" smtClean="0">
                <a:solidFill>
                  <a:srgbClr val="FF0000"/>
                </a:solidFill>
                <a:latin typeface="微软雅黑" panose="020B0503020204020204" pitchFamily="34" charset="-122"/>
                <a:ea typeface="微软雅黑" panose="020B0503020204020204" pitchFamily="34" charset="-122"/>
              </a:rPr>
              <a:t>罗慕路斯</a:t>
            </a:r>
            <a:r>
              <a:rPr lang="zh-CN" altLang="en-US" sz="2800" dirty="0" smtClean="0">
                <a:latin typeface="华文新魏" panose="02010800040101010101" pitchFamily="2" charset="-122"/>
                <a:ea typeface="华文新魏" panose="02010800040101010101" pitchFamily="2" charset="-122"/>
              </a:rPr>
              <a:t>和</a:t>
            </a:r>
            <a:r>
              <a:rPr lang="zh-CN" altLang="en-US" sz="2800" b="1" u="sng" dirty="0" smtClean="0">
                <a:solidFill>
                  <a:srgbClr val="FF0000"/>
                </a:solidFill>
                <a:latin typeface="微软雅黑" panose="020B0503020204020204" pitchFamily="34" charset="-122"/>
                <a:ea typeface="微软雅黑" panose="020B0503020204020204" pitchFamily="34" charset="-122"/>
              </a:rPr>
              <a:t>勒穆斯</a:t>
            </a:r>
            <a:r>
              <a:rPr lang="zh-CN" altLang="en-US" sz="2800" dirty="0" smtClean="0">
                <a:latin typeface="华文新魏" panose="02010800040101010101" pitchFamily="2" charset="-122"/>
                <a:ea typeface="华文新魏" panose="02010800040101010101" pitchFamily="2" charset="-122"/>
              </a:rPr>
              <a:t>。他们的母亲是一位国王的女儿。她的叔叔篡夺了王位，并派人把她生下的这对李生兄弟抛入台伯河。两个孩子被冲到河岸上，一只母狼照料他们。后来，一对牧羊夫妇收养了他们。兄弟二人长大后得知自己的身世，合力杀死篡位者，恢复了王位，建立了新城，命名为</a:t>
            </a:r>
            <a:r>
              <a:rPr lang="en-US" sz="2800" dirty="0" smtClean="0">
                <a:latin typeface="华文新魏" panose="02010800040101010101" pitchFamily="2" charset="-122"/>
                <a:ea typeface="华文新魏" panose="02010800040101010101" pitchFamily="2" charset="-122"/>
              </a:rPr>
              <a:t>“</a:t>
            </a:r>
            <a:r>
              <a:rPr lang="zh-CN" altLang="en-US" sz="2800" dirty="0" smtClean="0">
                <a:latin typeface="华文新魏" panose="02010800040101010101" pitchFamily="2" charset="-122"/>
                <a:ea typeface="华文新魏" panose="02010800040101010101" pitchFamily="2" charset="-122"/>
              </a:rPr>
              <a:t>罗马</a:t>
            </a:r>
            <a:r>
              <a:rPr lang="en-US" sz="2800" dirty="0" smtClean="0">
                <a:latin typeface="华文新魏" panose="02010800040101010101" pitchFamily="2" charset="-122"/>
                <a:ea typeface="华文新魏" panose="02010800040101010101" pitchFamily="2" charset="-122"/>
              </a:rPr>
              <a:t>”</a:t>
            </a:r>
            <a:r>
              <a:rPr lang="zh-CN" altLang="en-US" sz="2800" dirty="0" smtClean="0">
                <a:latin typeface="华文新魏" panose="02010800040101010101" pitchFamily="2" charset="-122"/>
                <a:ea typeface="华文新魏" panose="02010800040101010101" pitchFamily="2" charset="-122"/>
              </a:rPr>
              <a:t>。</a:t>
            </a:r>
            <a:r>
              <a:rPr lang="zh-CN" altLang="en-US" sz="2800" b="1" dirty="0" smtClean="0">
                <a:latin typeface="华文新魏" panose="02010800040101010101" pitchFamily="2" charset="-122"/>
                <a:ea typeface="华文新魏" panose="02010800040101010101" pitchFamily="2" charset="-122"/>
              </a:rPr>
              <a:t> </a:t>
            </a:r>
            <a:endParaRPr lang="zh-CN" altLang="en-US" sz="2800" dirty="0">
              <a:latin typeface="华文新魏" panose="02010800040101010101" pitchFamily="2" charset="-122"/>
              <a:ea typeface="华文新魏" panose="02010800040101010101" pitchFamily="2" charset="-122"/>
            </a:endParaRPr>
          </a:p>
        </p:txBody>
      </p:sp>
      <p:grpSp>
        <p:nvGrpSpPr>
          <p:cNvPr id="47" name="组合 46"/>
          <p:cNvGrpSpPr/>
          <p:nvPr/>
        </p:nvGrpSpPr>
        <p:grpSpPr>
          <a:xfrm>
            <a:off x="403187" y="5100648"/>
            <a:ext cx="773522" cy="737018"/>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0" name="椭圆 4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1" name="TextBox 51"/>
          <p:cNvSpPr txBox="1"/>
          <p:nvPr/>
        </p:nvSpPr>
        <p:spPr>
          <a:xfrm>
            <a:off x="485126" y="5223411"/>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传</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52" name="组合 67"/>
          <p:cNvGrpSpPr/>
          <p:nvPr/>
        </p:nvGrpSpPr>
        <p:grpSpPr>
          <a:xfrm>
            <a:off x="409946" y="5875364"/>
            <a:ext cx="773522" cy="73701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4" name="椭圆 5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5" name="TextBox 51"/>
          <p:cNvSpPr txBox="1"/>
          <p:nvPr/>
        </p:nvSpPr>
        <p:spPr>
          <a:xfrm>
            <a:off x="486805" y="5960027"/>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说</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6" name="TextBox 55"/>
          <p:cNvSpPr txBox="1"/>
          <p:nvPr/>
        </p:nvSpPr>
        <p:spPr>
          <a:xfrm>
            <a:off x="6592259" y="6301441"/>
            <a:ext cx="3954929" cy="415498"/>
          </a:xfrm>
          <a:prstGeom prst="rect">
            <a:avLst/>
          </a:prstGeom>
          <a:noFill/>
        </p:spPr>
        <p:txBody>
          <a:bodyPr wrap="none" rtlCol="0">
            <a:spAutoFit/>
          </a:bodyPr>
          <a:lstStyle/>
          <a:p>
            <a:r>
              <a:rPr lang="zh-CN" altLang="en-US" dirty="0" smtClean="0">
                <a:latin typeface="华文新魏" panose="02010800040101010101" pitchFamily="2" charset="-122"/>
                <a:ea typeface="华文新魏" panose="02010800040101010101" pitchFamily="2" charset="-122"/>
              </a:rPr>
              <a:t>母狼的传说</a:t>
            </a:r>
            <a:r>
              <a:rPr lang="en-US" altLang="zh-CN" dirty="0" smtClean="0">
                <a:latin typeface="华文新魏" panose="02010800040101010101" pitchFamily="2" charset="-122"/>
                <a:ea typeface="华文新魏" panose="02010800040101010101" pitchFamily="2" charset="-122"/>
              </a:rPr>
              <a:t>——</a:t>
            </a:r>
            <a:r>
              <a:rPr lang="zh-CN" altLang="en-US" dirty="0" smtClean="0">
                <a:latin typeface="华文新魏" panose="02010800040101010101" pitchFamily="2" charset="-122"/>
                <a:ea typeface="华文新魏" panose="02010800040101010101" pitchFamily="2" charset="-122"/>
              </a:rPr>
              <a:t>罗马城起源之谜</a:t>
            </a:r>
            <a:endParaRPr lang="zh-CN" altLang="en-US" dirty="0">
              <a:latin typeface="华文新魏" panose="02010800040101010101" pitchFamily="2" charset="-122"/>
              <a:ea typeface="华文新魏" panose="02010800040101010101" pitchFamily="2" charset="-122"/>
            </a:endParaRPr>
          </a:p>
        </p:txBody>
      </p:sp>
      <p:sp>
        <p:nvSpPr>
          <p:cNvPr id="57" name="圆角矩形 56"/>
          <p:cNvSpPr/>
          <p:nvPr/>
        </p:nvSpPr>
        <p:spPr>
          <a:xfrm>
            <a:off x="117435" y="957244"/>
            <a:ext cx="1714512"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791624" y="943973"/>
            <a:ext cx="1005403"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兴起</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59" name="图片 58" descr="t01bee137dc8a588c9c.jpg"/>
          <p:cNvPicPr>
            <a:picLocks noChangeAspect="1"/>
          </p:cNvPicPr>
          <p:nvPr/>
        </p:nvPicPr>
        <p:blipFill>
          <a:blip r:embed="rId2" cstate="print">
            <a:clrChange>
              <a:clrFrom>
                <a:srgbClr val="FEFEFE"/>
              </a:clrFrom>
              <a:clrTo>
                <a:srgbClr val="FEFEFE">
                  <a:alpha val="0"/>
                </a:srgbClr>
              </a:clrTo>
            </a:clrChange>
          </a:blip>
          <a:stretch>
            <a:fillRect/>
          </a:stretch>
        </p:blipFill>
        <p:spPr>
          <a:xfrm>
            <a:off x="0" y="864146"/>
            <a:ext cx="881365" cy="642941"/>
          </a:xfrm>
          <a:prstGeom prst="rect">
            <a:avLst/>
          </a:prstGeom>
        </p:spPr>
      </p:pic>
      <p:pic>
        <p:nvPicPr>
          <p:cNvPr id="24" name="图片 23" descr="18550000c45ed7241922.jpg"/>
          <p:cNvPicPr>
            <a:picLocks noChangeAspect="1"/>
          </p:cNvPicPr>
          <p:nvPr/>
        </p:nvPicPr>
        <p:blipFill>
          <a:blip r:embed="rId3" cstate="print">
            <a:clrChange>
              <a:clrFrom>
                <a:srgbClr val="FEFEFE"/>
              </a:clrFrom>
              <a:clrTo>
                <a:srgbClr val="FEFEFE">
                  <a:alpha val="0"/>
                </a:srgbClr>
              </a:clrTo>
            </a:clrChange>
          </a:blip>
          <a:stretch>
            <a:fillRect/>
          </a:stretch>
        </p:blipFill>
        <p:spPr>
          <a:xfrm>
            <a:off x="6592570" y="4760595"/>
            <a:ext cx="2239645" cy="1680210"/>
          </a:xfrm>
          <a:prstGeom prst="rect">
            <a:avLst/>
          </a:prstGeom>
        </p:spPr>
      </p:pic>
      <p:grpSp>
        <p:nvGrpSpPr>
          <p:cNvPr id="42" name="组合 41"/>
          <p:cNvGrpSpPr/>
          <p:nvPr/>
        </p:nvGrpSpPr>
        <p:grpSpPr>
          <a:xfrm>
            <a:off x="0" y="-71958"/>
            <a:ext cx="11593685" cy="749301"/>
            <a:chOff x="0" y="-71958"/>
            <a:chExt cx="11593685" cy="749301"/>
          </a:xfrm>
        </p:grpSpPr>
        <p:grpSp>
          <p:nvGrpSpPr>
            <p:cNvPr id="43" name="组合 29"/>
            <p:cNvGrpSpPr/>
            <p:nvPr/>
          </p:nvGrpSpPr>
          <p:grpSpPr>
            <a:xfrm>
              <a:off x="0" y="-71958"/>
              <a:ext cx="11522075" cy="749301"/>
              <a:chOff x="0" y="-71958"/>
              <a:chExt cx="11522075" cy="749301"/>
            </a:xfrm>
          </p:grpSpPr>
          <p:sp>
            <p:nvSpPr>
              <p:cNvPr id="49"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61" name="组合 24"/>
              <p:cNvGrpSpPr/>
              <p:nvPr/>
            </p:nvGrpSpPr>
            <p:grpSpPr bwMode="auto">
              <a:xfrm flipH="1">
                <a:off x="8147685" y="-71958"/>
                <a:ext cx="3369310" cy="727095"/>
                <a:chOff x="0" y="-7848"/>
                <a:chExt cx="1378151" cy="642547"/>
              </a:xfrm>
              <a:solidFill>
                <a:srgbClr val="FCE7B4"/>
              </a:solidFill>
            </p:grpSpPr>
            <p:sp>
              <p:nvSpPr>
                <p:cNvPr id="66" name="直角三角形 65"/>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67" name="矩形 6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62"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63" name="图片 62" descr="QQ截图20180117154059.png"/>
              <p:cNvPicPr>
                <a:picLocks noChangeAspect="1"/>
              </p:cNvPicPr>
              <p:nvPr/>
            </p:nvPicPr>
            <p:blipFill>
              <a:blip r:embed="rId4"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4" name="对角圆角矩形 63"/>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pic>
        <p:nvPicPr>
          <p:cNvPr id="2" name="图片 1" descr="QQ截图20180825145632.png"/>
          <p:cNvPicPr>
            <a:picLocks noChangeAspect="1"/>
          </p:cNvPicPr>
          <p:nvPr/>
        </p:nvPicPr>
        <p:blipFill>
          <a:blip r:embed="rId5" cstate="print"/>
          <a:srcRect l="10947"/>
          <a:stretch>
            <a:fillRect/>
          </a:stretch>
        </p:blipFill>
        <p:spPr>
          <a:xfrm>
            <a:off x="8832215" y="1814195"/>
            <a:ext cx="2297430" cy="3257550"/>
          </a:xfrm>
          <a:prstGeom prst="rect">
            <a:avLst/>
          </a:prstGeom>
        </p:spPr>
      </p:pic>
      <p:sp>
        <p:nvSpPr>
          <p:cNvPr id="3" name="矩形 2"/>
          <p:cNvSpPr/>
          <p:nvPr/>
        </p:nvSpPr>
        <p:spPr>
          <a:xfrm>
            <a:off x="6592273" y="2865937"/>
            <a:ext cx="2143139" cy="738664"/>
          </a:xfrm>
          <a:prstGeom prst="rect">
            <a:avLst/>
          </a:prstGeom>
        </p:spPr>
        <p:txBody>
          <a:bodyPr wrap="square">
            <a:spAutoFit/>
          </a:bodyPr>
          <a:p>
            <a:pPr algn="ctr"/>
            <a:r>
              <a:rPr lang="zh-CN" altLang="en-US" dirty="0" smtClean="0">
                <a:latin typeface="华文新魏" panose="02010800040101010101" pitchFamily="2" charset="-122"/>
                <a:ea typeface="华文新魏" panose="02010800040101010101" pitchFamily="2" charset="-122"/>
              </a:rPr>
              <a:t>罗马城的缔造者罗慕路斯</a:t>
            </a:r>
            <a:endParaRPr lang="zh-CN" altLang="en-US" dirty="0">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descr="QQ截图20180824143538.png"/>
          <p:cNvPicPr>
            <a:picLocks noChangeAspect="1"/>
          </p:cNvPicPr>
          <p:nvPr/>
        </p:nvPicPr>
        <p:blipFill>
          <a:blip r:embed="rId1" cstate="print"/>
          <a:stretch>
            <a:fillRect/>
          </a:stretch>
        </p:blipFill>
        <p:spPr>
          <a:xfrm>
            <a:off x="116840" y="2434590"/>
            <a:ext cx="4429760" cy="2088515"/>
          </a:xfrm>
          <a:prstGeom prst="rect">
            <a:avLst/>
          </a:prstGeom>
        </p:spPr>
      </p:pic>
      <p:pic>
        <p:nvPicPr>
          <p:cNvPr id="37" name="图片 36"/>
          <p:cNvPicPr>
            <a:picLocks noChangeAspect="1"/>
          </p:cNvPicPr>
          <p:nvPr/>
        </p:nvPicPr>
        <p:blipFill rotWithShape="1">
          <a:blip r:embed="rId2" cstate="print">
            <a:lum bright="10000"/>
            <a:extLst>
              <a:ext uri="{28A0092B-C50C-407E-A947-70E740481C1C}">
                <a14:useLocalDpi xmlns:a14="http://schemas.microsoft.com/office/drawing/2010/main" val="0"/>
              </a:ext>
            </a:extLst>
          </a:blip>
          <a:srcRect l="24814" r="13974" b="25049"/>
          <a:stretch>
            <a:fillRect/>
          </a:stretch>
        </p:blipFill>
        <p:spPr>
          <a:xfrm>
            <a:off x="4546591" y="1028682"/>
            <a:ext cx="6786610" cy="6072230"/>
          </a:xfrm>
          <a:prstGeom prst="roundRect">
            <a:avLst>
              <a:gd name="adj" fmla="val 7037"/>
            </a:avLst>
          </a:prstGeom>
          <a:ln>
            <a:solidFill>
              <a:schemeClr val="bg2">
                <a:lumMod val="50000"/>
              </a:schemeClr>
            </a:solidFill>
          </a:ln>
          <a:effectLst>
            <a:outerShdw blurRad="292100" dist="139700" dir="2700000" algn="tl" rotWithShape="0">
              <a:srgbClr val="333333">
                <a:alpha val="65000"/>
              </a:srgbClr>
            </a:outerShdw>
          </a:effectLst>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957244"/>
            <a:ext cx="3071834"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03253" y="957244"/>
            <a:ext cx="2236510"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建立共和国</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3" cstate="print">
            <a:clrChange>
              <a:clrFrom>
                <a:srgbClr val="FEFEFE"/>
              </a:clrFrom>
              <a:clrTo>
                <a:srgbClr val="FEFEFE">
                  <a:alpha val="0"/>
                </a:srgbClr>
              </a:clrTo>
            </a:clrChange>
          </a:blip>
          <a:stretch>
            <a:fillRect/>
          </a:stretch>
        </p:blipFill>
        <p:spPr>
          <a:xfrm>
            <a:off x="21888" y="885806"/>
            <a:ext cx="881365" cy="642941"/>
          </a:xfrm>
          <a:prstGeom prst="rect">
            <a:avLst/>
          </a:prstGeom>
        </p:spPr>
      </p:pic>
      <p:sp>
        <p:nvSpPr>
          <p:cNvPr id="24" name="矩形 23"/>
          <p:cNvSpPr/>
          <p:nvPr/>
        </p:nvSpPr>
        <p:spPr>
          <a:xfrm>
            <a:off x="217170" y="2592070"/>
            <a:ext cx="4330065" cy="1568450"/>
          </a:xfrm>
          <a:prstGeom prst="rect">
            <a:avLst/>
          </a:prstGeom>
        </p:spPr>
        <p:txBody>
          <a:bodyPr wrap="square">
            <a:spAutoFit/>
          </a:bodyPr>
          <a:lstStyle/>
          <a:p>
            <a:r>
              <a:rPr lang="zh-CN" altLang="en-US" sz="2400" b="1" u="sng" dirty="0" smtClean="0">
                <a:solidFill>
                  <a:srgbClr val="FF0000"/>
                </a:solidFill>
                <a:latin typeface="微软雅黑" panose="020B0503020204020204" pitchFamily="34" charset="-122"/>
                <a:ea typeface="微软雅黑" panose="020B0503020204020204" pitchFamily="34" charset="-122"/>
              </a:rPr>
              <a:t>共和制</a:t>
            </a:r>
            <a:r>
              <a:rPr lang="zh-CN" altLang="en-US" sz="2400" dirty="0" smtClean="0">
                <a:latin typeface="华文新魏" panose="02010800040101010101" pitchFamily="2" charset="-122"/>
                <a:ea typeface="华文新魏" panose="02010800040101010101" pitchFamily="2" charset="-122"/>
              </a:rPr>
              <a:t>是</a:t>
            </a:r>
            <a:r>
              <a:rPr lang="zh-CN" altLang="en-US" sz="2400" u="sng" dirty="0" smtClean="0">
                <a:latin typeface="微软雅黑" panose="020B0503020204020204" pitchFamily="34" charset="-122"/>
                <a:ea typeface="微软雅黑" panose="020B0503020204020204" pitchFamily="34" charset="-122"/>
              </a:rPr>
              <a:t>指国家权力机关和国家元首由选举产生的政体形式</a:t>
            </a:r>
            <a:r>
              <a:rPr lang="zh-CN" altLang="en-US" sz="2400" dirty="0" smtClean="0">
                <a:latin typeface="华文新魏" panose="02010800040101010101" pitchFamily="2" charset="-122"/>
                <a:ea typeface="华文新魏" panose="02010800040101010101" pitchFamily="2" charset="-122"/>
              </a:rPr>
              <a:t>，它与君主制相对。</a:t>
            </a:r>
            <a:r>
              <a:rPr lang="zh-CN" altLang="en-US" sz="2400" u="sng" dirty="0" smtClean="0">
                <a:latin typeface="微软雅黑" panose="020B0503020204020204" pitchFamily="34" charset="-122"/>
                <a:ea typeface="微软雅黑" panose="020B0503020204020204" pitchFamily="34" charset="-122"/>
              </a:rPr>
              <a:t>采用这种政体的国家称为共和国</a:t>
            </a:r>
            <a:r>
              <a:rPr lang="zh-CN" altLang="en-US" sz="2400" dirty="0" smtClean="0">
                <a:latin typeface="华文新魏" panose="02010800040101010101" pitchFamily="2" charset="-122"/>
                <a:ea typeface="华文新魏" panose="02010800040101010101" pitchFamily="2" charset="-122"/>
              </a:rPr>
              <a:t>。 </a:t>
            </a:r>
            <a:endParaRPr lang="zh-CN" altLang="en-US" sz="2400" dirty="0" smtClean="0">
              <a:latin typeface="华文新魏" panose="02010800040101010101" pitchFamily="2" charset="-122"/>
              <a:ea typeface="华文新魏" panose="02010800040101010101" pitchFamily="2" charset="-122"/>
            </a:endParaRPr>
          </a:p>
        </p:txBody>
      </p:sp>
      <p:sp>
        <p:nvSpPr>
          <p:cNvPr id="25" name="Freeform 1066"/>
          <p:cNvSpPr>
            <a:spLocks noEditPoints="1"/>
          </p:cNvSpPr>
          <p:nvPr/>
        </p:nvSpPr>
        <p:spPr bwMode="auto">
          <a:xfrm flipH="1" flipV="1">
            <a:off x="143357" y="1711149"/>
            <a:ext cx="1189006" cy="666772"/>
          </a:xfrm>
          <a:custGeom>
            <a:avLst/>
            <a:gdLst>
              <a:gd name="T0" fmla="*/ 1145 w 1878"/>
              <a:gd name="T1" fmla="*/ 212 h 232"/>
              <a:gd name="T2" fmla="*/ 1171 w 1878"/>
              <a:gd name="T3" fmla="*/ 209 h 232"/>
              <a:gd name="T4" fmla="*/ 1612 w 1878"/>
              <a:gd name="T5" fmla="*/ 217 h 232"/>
              <a:gd name="T6" fmla="*/ 1840 w 1878"/>
              <a:gd name="T7" fmla="*/ 166 h 232"/>
              <a:gd name="T8" fmla="*/ 1836 w 1878"/>
              <a:gd name="T9" fmla="*/ 137 h 232"/>
              <a:gd name="T10" fmla="*/ 1839 w 1878"/>
              <a:gd name="T11" fmla="*/ 114 h 232"/>
              <a:gd name="T12" fmla="*/ 1818 w 1878"/>
              <a:gd name="T13" fmla="*/ 20 h 232"/>
              <a:gd name="T14" fmla="*/ 1388 w 1878"/>
              <a:gd name="T15" fmla="*/ 29 h 232"/>
              <a:gd name="T16" fmla="*/ 1047 w 1878"/>
              <a:gd name="T17" fmla="*/ 19 h 232"/>
              <a:gd name="T18" fmla="*/ 720 w 1878"/>
              <a:gd name="T19" fmla="*/ 36 h 232"/>
              <a:gd name="T20" fmla="*/ 496 w 1878"/>
              <a:gd name="T21" fmla="*/ 41 h 232"/>
              <a:gd name="T22" fmla="*/ 323 w 1878"/>
              <a:gd name="T23" fmla="*/ 34 h 232"/>
              <a:gd name="T24" fmla="*/ 231 w 1878"/>
              <a:gd name="T25" fmla="*/ 41 h 232"/>
              <a:gd name="T26" fmla="*/ 200 w 1878"/>
              <a:gd name="T27" fmla="*/ 65 h 232"/>
              <a:gd name="T28" fmla="*/ 255 w 1878"/>
              <a:gd name="T29" fmla="*/ 78 h 232"/>
              <a:gd name="T30" fmla="*/ 195 w 1878"/>
              <a:gd name="T31" fmla="*/ 96 h 232"/>
              <a:gd name="T32" fmla="*/ 212 w 1878"/>
              <a:gd name="T33" fmla="*/ 109 h 232"/>
              <a:gd name="T34" fmla="*/ 143 w 1878"/>
              <a:gd name="T35" fmla="*/ 125 h 232"/>
              <a:gd name="T36" fmla="*/ 182 w 1878"/>
              <a:gd name="T37" fmla="*/ 129 h 232"/>
              <a:gd name="T38" fmla="*/ 164 w 1878"/>
              <a:gd name="T39" fmla="*/ 133 h 232"/>
              <a:gd name="T40" fmla="*/ 53 w 1878"/>
              <a:gd name="T41" fmla="*/ 129 h 232"/>
              <a:gd name="T42" fmla="*/ 58 w 1878"/>
              <a:gd name="T43" fmla="*/ 143 h 232"/>
              <a:gd name="T44" fmla="*/ 126 w 1878"/>
              <a:gd name="T45" fmla="*/ 150 h 232"/>
              <a:gd name="T46" fmla="*/ 109 w 1878"/>
              <a:gd name="T47" fmla="*/ 156 h 232"/>
              <a:gd name="T48" fmla="*/ 26 w 1878"/>
              <a:gd name="T49" fmla="*/ 165 h 232"/>
              <a:gd name="T50" fmla="*/ 160 w 1878"/>
              <a:gd name="T51" fmla="*/ 185 h 232"/>
              <a:gd name="T52" fmla="*/ 12 w 1878"/>
              <a:gd name="T53" fmla="*/ 191 h 232"/>
              <a:gd name="T54" fmla="*/ 82 w 1878"/>
              <a:gd name="T55" fmla="*/ 197 h 232"/>
              <a:gd name="T56" fmla="*/ 342 w 1878"/>
              <a:gd name="T57" fmla="*/ 214 h 232"/>
              <a:gd name="T58" fmla="*/ 414 w 1878"/>
              <a:gd name="T59" fmla="*/ 231 h 232"/>
              <a:gd name="T60" fmla="*/ 883 w 1878"/>
              <a:gd name="T61" fmla="*/ 211 h 232"/>
              <a:gd name="T62" fmla="*/ 941 w 1878"/>
              <a:gd name="T63" fmla="*/ 217 h 232"/>
              <a:gd name="T64" fmla="*/ 953 w 1878"/>
              <a:gd name="T65" fmla="*/ 210 h 232"/>
              <a:gd name="T66" fmla="*/ 1053 w 1878"/>
              <a:gd name="T67" fmla="*/ 206 h 232"/>
              <a:gd name="T68" fmla="*/ 531 w 1878"/>
              <a:gd name="T69" fmla="*/ 207 h 232"/>
              <a:gd name="T70" fmla="*/ 325 w 1878"/>
              <a:gd name="T71" fmla="*/ 207 h 232"/>
              <a:gd name="T72" fmla="*/ 138 w 1878"/>
              <a:gd name="T73" fmla="*/ 198 h 232"/>
              <a:gd name="T74" fmla="*/ 499 w 1878"/>
              <a:gd name="T75" fmla="*/ 192 h 232"/>
              <a:gd name="T76" fmla="*/ 277 w 1878"/>
              <a:gd name="T77" fmla="*/ 191 h 232"/>
              <a:gd name="T78" fmla="*/ 252 w 1878"/>
              <a:gd name="T79" fmla="*/ 193 h 232"/>
              <a:gd name="T80" fmla="*/ 209 w 1878"/>
              <a:gd name="T81" fmla="*/ 191 h 232"/>
              <a:gd name="T82" fmla="*/ 192 w 1878"/>
              <a:gd name="T83" fmla="*/ 187 h 232"/>
              <a:gd name="T84" fmla="*/ 104 w 1878"/>
              <a:gd name="T85" fmla="*/ 147 h 232"/>
              <a:gd name="T86" fmla="*/ 72 w 1878"/>
              <a:gd name="T87" fmla="*/ 145 h 232"/>
              <a:gd name="T88" fmla="*/ 498 w 1878"/>
              <a:gd name="T89" fmla="*/ 91 h 232"/>
              <a:gd name="T90" fmla="*/ 537 w 1878"/>
              <a:gd name="T91" fmla="*/ 87 h 232"/>
              <a:gd name="T92" fmla="*/ 526 w 1878"/>
              <a:gd name="T93" fmla="*/ 87 h 232"/>
              <a:gd name="T94" fmla="*/ 340 w 1878"/>
              <a:gd name="T95" fmla="*/ 84 h 232"/>
              <a:gd name="T96" fmla="*/ 560 w 1878"/>
              <a:gd name="T97" fmla="*/ 68 h 232"/>
              <a:gd name="T98" fmla="*/ 626 w 1878"/>
              <a:gd name="T99" fmla="*/ 74 h 232"/>
              <a:gd name="T100" fmla="*/ 648 w 1878"/>
              <a:gd name="T101" fmla="*/ 82 h 232"/>
              <a:gd name="T102" fmla="*/ 309 w 1878"/>
              <a:gd name="T103" fmla="*/ 78 h 232"/>
              <a:gd name="T104" fmla="*/ 589 w 1878"/>
              <a:gd name="T105" fmla="*/ 71 h 232"/>
              <a:gd name="T106" fmla="*/ 409 w 1878"/>
              <a:gd name="T107" fmla="*/ 58 h 232"/>
              <a:gd name="T108" fmla="*/ 475 w 1878"/>
              <a:gd name="T109" fmla="*/ 46 h 232"/>
              <a:gd name="T110" fmla="*/ 856 w 1878"/>
              <a:gd name="T111" fmla="*/ 40 h 232"/>
              <a:gd name="T112" fmla="*/ 533 w 1878"/>
              <a:gd name="T113" fmla="*/ 61 h 232"/>
              <a:gd name="T114" fmla="*/ 422 w 1878"/>
              <a:gd name="T115" fmla="*/ 61 h 232"/>
              <a:gd name="T116" fmla="*/ 405 w 1878"/>
              <a:gd name="T117" fmla="*/ 58 h 232"/>
              <a:gd name="T118" fmla="*/ 1251 w 1878"/>
              <a:gd name="T119" fmla="*/ 48 h 232"/>
              <a:gd name="T120" fmla="*/ 980 w 1878"/>
              <a:gd name="T121" fmla="*/ 42 h 232"/>
              <a:gd name="T122" fmla="*/ 407 w 1878"/>
              <a:gd name="T123" fmla="*/ 40 h 232"/>
              <a:gd name="T124" fmla="*/ 1260 w 1878"/>
              <a:gd name="T125" fmla="*/ 2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8" h="232">
                <a:moveTo>
                  <a:pt x="950" y="216"/>
                </a:moveTo>
                <a:cubicBezTo>
                  <a:pt x="980" y="219"/>
                  <a:pt x="1005" y="219"/>
                  <a:pt x="1038" y="216"/>
                </a:cubicBezTo>
                <a:cubicBezTo>
                  <a:pt x="1036" y="211"/>
                  <a:pt x="1045" y="211"/>
                  <a:pt x="1047" y="215"/>
                </a:cubicBezTo>
                <a:cubicBezTo>
                  <a:pt x="1054" y="214"/>
                  <a:pt x="1064" y="216"/>
                  <a:pt x="1070" y="217"/>
                </a:cubicBezTo>
                <a:cubicBezTo>
                  <a:pt x="1096" y="221"/>
                  <a:pt x="1122" y="215"/>
                  <a:pt x="1145" y="212"/>
                </a:cubicBezTo>
                <a:cubicBezTo>
                  <a:pt x="1150" y="212"/>
                  <a:pt x="1156" y="215"/>
                  <a:pt x="1159" y="209"/>
                </a:cubicBezTo>
                <a:cubicBezTo>
                  <a:pt x="1155" y="211"/>
                  <a:pt x="1147" y="213"/>
                  <a:pt x="1145" y="209"/>
                </a:cubicBezTo>
                <a:cubicBezTo>
                  <a:pt x="1149" y="202"/>
                  <a:pt x="1168" y="200"/>
                  <a:pt x="1176" y="206"/>
                </a:cubicBezTo>
                <a:cubicBezTo>
                  <a:pt x="1172" y="206"/>
                  <a:pt x="1165" y="204"/>
                  <a:pt x="1164" y="208"/>
                </a:cubicBezTo>
                <a:cubicBezTo>
                  <a:pt x="1167" y="207"/>
                  <a:pt x="1170" y="207"/>
                  <a:pt x="1171" y="209"/>
                </a:cubicBezTo>
                <a:cubicBezTo>
                  <a:pt x="1168" y="211"/>
                  <a:pt x="1162" y="209"/>
                  <a:pt x="1160" y="212"/>
                </a:cubicBezTo>
                <a:cubicBezTo>
                  <a:pt x="1213" y="215"/>
                  <a:pt x="1266" y="211"/>
                  <a:pt x="1320" y="208"/>
                </a:cubicBezTo>
                <a:cubicBezTo>
                  <a:pt x="1296" y="204"/>
                  <a:pt x="1273" y="211"/>
                  <a:pt x="1250" y="203"/>
                </a:cubicBezTo>
                <a:cubicBezTo>
                  <a:pt x="1307" y="203"/>
                  <a:pt x="1372" y="200"/>
                  <a:pt x="1433" y="209"/>
                </a:cubicBezTo>
                <a:cubicBezTo>
                  <a:pt x="1485" y="218"/>
                  <a:pt x="1554" y="213"/>
                  <a:pt x="1612" y="217"/>
                </a:cubicBezTo>
                <a:cubicBezTo>
                  <a:pt x="1614" y="217"/>
                  <a:pt x="1616" y="218"/>
                  <a:pt x="1617" y="218"/>
                </a:cubicBezTo>
                <a:cubicBezTo>
                  <a:pt x="1680" y="215"/>
                  <a:pt x="1735" y="217"/>
                  <a:pt x="1786" y="212"/>
                </a:cubicBezTo>
                <a:cubicBezTo>
                  <a:pt x="1799" y="211"/>
                  <a:pt x="1836" y="211"/>
                  <a:pt x="1838" y="196"/>
                </a:cubicBezTo>
                <a:cubicBezTo>
                  <a:pt x="1840" y="184"/>
                  <a:pt x="1827" y="186"/>
                  <a:pt x="1826" y="175"/>
                </a:cubicBezTo>
                <a:cubicBezTo>
                  <a:pt x="1828" y="169"/>
                  <a:pt x="1837" y="171"/>
                  <a:pt x="1840" y="166"/>
                </a:cubicBezTo>
                <a:cubicBezTo>
                  <a:pt x="1838" y="167"/>
                  <a:pt x="1835" y="167"/>
                  <a:pt x="1833" y="165"/>
                </a:cubicBezTo>
                <a:cubicBezTo>
                  <a:pt x="1836" y="165"/>
                  <a:pt x="1837" y="164"/>
                  <a:pt x="1837" y="161"/>
                </a:cubicBezTo>
                <a:cubicBezTo>
                  <a:pt x="1835" y="158"/>
                  <a:pt x="1835" y="159"/>
                  <a:pt x="1833" y="153"/>
                </a:cubicBezTo>
                <a:cubicBezTo>
                  <a:pt x="1835" y="151"/>
                  <a:pt x="1840" y="152"/>
                  <a:pt x="1840" y="148"/>
                </a:cubicBezTo>
                <a:cubicBezTo>
                  <a:pt x="1842" y="142"/>
                  <a:pt x="1835" y="140"/>
                  <a:pt x="1836" y="137"/>
                </a:cubicBezTo>
                <a:cubicBezTo>
                  <a:pt x="1840" y="138"/>
                  <a:pt x="1843" y="137"/>
                  <a:pt x="1844" y="136"/>
                </a:cubicBezTo>
                <a:cubicBezTo>
                  <a:pt x="1841" y="136"/>
                  <a:pt x="1836" y="136"/>
                  <a:pt x="1835" y="134"/>
                </a:cubicBezTo>
                <a:cubicBezTo>
                  <a:pt x="1837" y="133"/>
                  <a:pt x="1834" y="127"/>
                  <a:pt x="1836" y="127"/>
                </a:cubicBezTo>
                <a:cubicBezTo>
                  <a:pt x="1838" y="124"/>
                  <a:pt x="1840" y="129"/>
                  <a:pt x="1841" y="127"/>
                </a:cubicBezTo>
                <a:cubicBezTo>
                  <a:pt x="1836" y="127"/>
                  <a:pt x="1833" y="115"/>
                  <a:pt x="1839" y="114"/>
                </a:cubicBezTo>
                <a:cubicBezTo>
                  <a:pt x="1841" y="117"/>
                  <a:pt x="1841" y="118"/>
                  <a:pt x="1846" y="118"/>
                </a:cubicBezTo>
                <a:cubicBezTo>
                  <a:pt x="1849" y="113"/>
                  <a:pt x="1844" y="113"/>
                  <a:pt x="1844" y="109"/>
                </a:cubicBezTo>
                <a:cubicBezTo>
                  <a:pt x="1851" y="102"/>
                  <a:pt x="1846" y="91"/>
                  <a:pt x="1849" y="80"/>
                </a:cubicBezTo>
                <a:cubicBezTo>
                  <a:pt x="1878" y="56"/>
                  <a:pt x="1836" y="32"/>
                  <a:pt x="1820" y="16"/>
                </a:cubicBezTo>
                <a:cubicBezTo>
                  <a:pt x="1818" y="16"/>
                  <a:pt x="1821" y="20"/>
                  <a:pt x="1818" y="20"/>
                </a:cubicBezTo>
                <a:cubicBezTo>
                  <a:pt x="1774" y="16"/>
                  <a:pt x="1732" y="20"/>
                  <a:pt x="1690" y="20"/>
                </a:cubicBezTo>
                <a:cubicBezTo>
                  <a:pt x="1648" y="21"/>
                  <a:pt x="1607" y="19"/>
                  <a:pt x="1566" y="17"/>
                </a:cubicBezTo>
                <a:cubicBezTo>
                  <a:pt x="1558" y="17"/>
                  <a:pt x="1549" y="17"/>
                  <a:pt x="1540" y="17"/>
                </a:cubicBezTo>
                <a:cubicBezTo>
                  <a:pt x="1498" y="22"/>
                  <a:pt x="1443" y="22"/>
                  <a:pt x="1396" y="26"/>
                </a:cubicBezTo>
                <a:cubicBezTo>
                  <a:pt x="1394" y="28"/>
                  <a:pt x="1392" y="29"/>
                  <a:pt x="1388" y="29"/>
                </a:cubicBezTo>
                <a:cubicBezTo>
                  <a:pt x="1354" y="6"/>
                  <a:pt x="1300" y="32"/>
                  <a:pt x="1252" y="23"/>
                </a:cubicBezTo>
                <a:cubicBezTo>
                  <a:pt x="1229" y="0"/>
                  <a:pt x="1194" y="33"/>
                  <a:pt x="1162" y="21"/>
                </a:cubicBezTo>
                <a:cubicBezTo>
                  <a:pt x="1159" y="20"/>
                  <a:pt x="1157" y="15"/>
                  <a:pt x="1153" y="15"/>
                </a:cubicBezTo>
                <a:cubicBezTo>
                  <a:pt x="1138" y="12"/>
                  <a:pt x="1123" y="23"/>
                  <a:pt x="1107" y="21"/>
                </a:cubicBezTo>
                <a:cubicBezTo>
                  <a:pt x="1087" y="10"/>
                  <a:pt x="1064" y="17"/>
                  <a:pt x="1047" y="19"/>
                </a:cubicBezTo>
                <a:cubicBezTo>
                  <a:pt x="1032" y="21"/>
                  <a:pt x="1022" y="18"/>
                  <a:pt x="1009" y="15"/>
                </a:cubicBezTo>
                <a:cubicBezTo>
                  <a:pt x="983" y="7"/>
                  <a:pt x="954" y="28"/>
                  <a:pt x="921" y="21"/>
                </a:cubicBezTo>
                <a:cubicBezTo>
                  <a:pt x="917" y="20"/>
                  <a:pt x="915" y="16"/>
                  <a:pt x="911" y="15"/>
                </a:cubicBezTo>
                <a:cubicBezTo>
                  <a:pt x="842" y="26"/>
                  <a:pt x="779" y="31"/>
                  <a:pt x="720" y="34"/>
                </a:cubicBezTo>
                <a:cubicBezTo>
                  <a:pt x="721" y="34"/>
                  <a:pt x="721" y="35"/>
                  <a:pt x="720" y="36"/>
                </a:cubicBezTo>
                <a:cubicBezTo>
                  <a:pt x="662" y="41"/>
                  <a:pt x="607" y="33"/>
                  <a:pt x="540" y="41"/>
                </a:cubicBezTo>
                <a:cubicBezTo>
                  <a:pt x="550" y="44"/>
                  <a:pt x="557" y="40"/>
                  <a:pt x="565" y="44"/>
                </a:cubicBezTo>
                <a:cubicBezTo>
                  <a:pt x="541" y="45"/>
                  <a:pt x="508" y="48"/>
                  <a:pt x="488" y="43"/>
                </a:cubicBezTo>
                <a:cubicBezTo>
                  <a:pt x="493" y="42"/>
                  <a:pt x="497" y="43"/>
                  <a:pt x="500" y="42"/>
                </a:cubicBezTo>
                <a:cubicBezTo>
                  <a:pt x="499" y="40"/>
                  <a:pt x="497" y="41"/>
                  <a:pt x="496" y="41"/>
                </a:cubicBezTo>
                <a:cubicBezTo>
                  <a:pt x="496" y="38"/>
                  <a:pt x="501" y="41"/>
                  <a:pt x="500" y="38"/>
                </a:cubicBezTo>
                <a:cubicBezTo>
                  <a:pt x="470" y="33"/>
                  <a:pt x="437" y="27"/>
                  <a:pt x="397" y="29"/>
                </a:cubicBezTo>
                <a:cubicBezTo>
                  <a:pt x="396" y="26"/>
                  <a:pt x="394" y="23"/>
                  <a:pt x="392" y="21"/>
                </a:cubicBezTo>
                <a:cubicBezTo>
                  <a:pt x="354" y="16"/>
                  <a:pt x="312" y="27"/>
                  <a:pt x="276" y="31"/>
                </a:cubicBezTo>
                <a:cubicBezTo>
                  <a:pt x="292" y="32"/>
                  <a:pt x="308" y="27"/>
                  <a:pt x="323" y="34"/>
                </a:cubicBezTo>
                <a:cubicBezTo>
                  <a:pt x="316" y="39"/>
                  <a:pt x="307" y="36"/>
                  <a:pt x="297" y="36"/>
                </a:cubicBezTo>
                <a:cubicBezTo>
                  <a:pt x="298" y="36"/>
                  <a:pt x="299" y="35"/>
                  <a:pt x="299" y="34"/>
                </a:cubicBezTo>
                <a:cubicBezTo>
                  <a:pt x="295" y="36"/>
                  <a:pt x="286" y="32"/>
                  <a:pt x="282" y="36"/>
                </a:cubicBezTo>
                <a:cubicBezTo>
                  <a:pt x="284" y="36"/>
                  <a:pt x="287" y="35"/>
                  <a:pt x="287" y="37"/>
                </a:cubicBezTo>
                <a:cubicBezTo>
                  <a:pt x="271" y="38"/>
                  <a:pt x="251" y="35"/>
                  <a:pt x="231" y="41"/>
                </a:cubicBezTo>
                <a:cubicBezTo>
                  <a:pt x="247" y="42"/>
                  <a:pt x="261" y="41"/>
                  <a:pt x="278" y="41"/>
                </a:cubicBezTo>
                <a:cubicBezTo>
                  <a:pt x="269" y="46"/>
                  <a:pt x="261" y="40"/>
                  <a:pt x="255" y="47"/>
                </a:cubicBezTo>
                <a:cubicBezTo>
                  <a:pt x="284" y="45"/>
                  <a:pt x="313" y="43"/>
                  <a:pt x="335" y="49"/>
                </a:cubicBezTo>
                <a:cubicBezTo>
                  <a:pt x="313" y="64"/>
                  <a:pt x="264" y="54"/>
                  <a:pt x="237" y="64"/>
                </a:cubicBezTo>
                <a:cubicBezTo>
                  <a:pt x="229" y="63"/>
                  <a:pt x="213" y="61"/>
                  <a:pt x="200" y="65"/>
                </a:cubicBezTo>
                <a:cubicBezTo>
                  <a:pt x="171" y="72"/>
                  <a:pt x="129" y="70"/>
                  <a:pt x="97" y="77"/>
                </a:cubicBezTo>
                <a:cubicBezTo>
                  <a:pt x="141" y="78"/>
                  <a:pt x="204" y="65"/>
                  <a:pt x="251" y="74"/>
                </a:cubicBezTo>
                <a:cubicBezTo>
                  <a:pt x="255" y="75"/>
                  <a:pt x="262" y="72"/>
                  <a:pt x="266" y="79"/>
                </a:cubicBezTo>
                <a:cubicBezTo>
                  <a:pt x="262" y="81"/>
                  <a:pt x="261" y="80"/>
                  <a:pt x="256" y="81"/>
                </a:cubicBezTo>
                <a:cubicBezTo>
                  <a:pt x="256" y="80"/>
                  <a:pt x="258" y="77"/>
                  <a:pt x="255" y="78"/>
                </a:cubicBezTo>
                <a:cubicBezTo>
                  <a:pt x="242" y="85"/>
                  <a:pt x="223" y="83"/>
                  <a:pt x="205" y="85"/>
                </a:cubicBezTo>
                <a:cubicBezTo>
                  <a:pt x="213" y="91"/>
                  <a:pt x="231" y="86"/>
                  <a:pt x="243" y="88"/>
                </a:cubicBezTo>
                <a:cubicBezTo>
                  <a:pt x="243" y="89"/>
                  <a:pt x="242" y="88"/>
                  <a:pt x="242" y="89"/>
                </a:cubicBezTo>
                <a:cubicBezTo>
                  <a:pt x="249" y="88"/>
                  <a:pt x="272" y="87"/>
                  <a:pt x="280" y="90"/>
                </a:cubicBezTo>
                <a:cubicBezTo>
                  <a:pt x="251" y="94"/>
                  <a:pt x="214" y="90"/>
                  <a:pt x="195" y="96"/>
                </a:cubicBezTo>
                <a:cubicBezTo>
                  <a:pt x="211" y="97"/>
                  <a:pt x="222" y="94"/>
                  <a:pt x="231" y="96"/>
                </a:cubicBezTo>
                <a:cubicBezTo>
                  <a:pt x="185" y="104"/>
                  <a:pt x="142" y="99"/>
                  <a:pt x="96" y="106"/>
                </a:cubicBezTo>
                <a:cubicBezTo>
                  <a:pt x="145" y="107"/>
                  <a:pt x="180" y="101"/>
                  <a:pt x="227" y="104"/>
                </a:cubicBezTo>
                <a:cubicBezTo>
                  <a:pt x="220" y="107"/>
                  <a:pt x="203" y="104"/>
                  <a:pt x="201" y="107"/>
                </a:cubicBezTo>
                <a:cubicBezTo>
                  <a:pt x="199" y="108"/>
                  <a:pt x="210" y="105"/>
                  <a:pt x="212" y="109"/>
                </a:cubicBezTo>
                <a:cubicBezTo>
                  <a:pt x="180" y="117"/>
                  <a:pt x="128" y="110"/>
                  <a:pt x="100" y="117"/>
                </a:cubicBezTo>
                <a:cubicBezTo>
                  <a:pt x="85" y="117"/>
                  <a:pt x="82" y="120"/>
                  <a:pt x="70" y="119"/>
                </a:cubicBezTo>
                <a:cubicBezTo>
                  <a:pt x="71" y="119"/>
                  <a:pt x="73" y="119"/>
                  <a:pt x="73" y="118"/>
                </a:cubicBezTo>
                <a:cubicBezTo>
                  <a:pt x="66" y="119"/>
                  <a:pt x="52" y="120"/>
                  <a:pt x="47" y="123"/>
                </a:cubicBezTo>
                <a:cubicBezTo>
                  <a:pt x="76" y="122"/>
                  <a:pt x="113" y="119"/>
                  <a:pt x="143" y="125"/>
                </a:cubicBezTo>
                <a:cubicBezTo>
                  <a:pt x="143" y="128"/>
                  <a:pt x="136" y="126"/>
                  <a:pt x="139" y="129"/>
                </a:cubicBezTo>
                <a:cubicBezTo>
                  <a:pt x="141" y="130"/>
                  <a:pt x="149" y="130"/>
                  <a:pt x="151" y="129"/>
                </a:cubicBezTo>
                <a:cubicBezTo>
                  <a:pt x="150" y="128"/>
                  <a:pt x="145" y="130"/>
                  <a:pt x="146" y="127"/>
                </a:cubicBezTo>
                <a:cubicBezTo>
                  <a:pt x="161" y="129"/>
                  <a:pt x="173" y="126"/>
                  <a:pt x="186" y="128"/>
                </a:cubicBezTo>
                <a:cubicBezTo>
                  <a:pt x="185" y="128"/>
                  <a:pt x="181" y="127"/>
                  <a:pt x="182" y="129"/>
                </a:cubicBezTo>
                <a:cubicBezTo>
                  <a:pt x="195" y="129"/>
                  <a:pt x="202" y="127"/>
                  <a:pt x="217" y="131"/>
                </a:cubicBezTo>
                <a:cubicBezTo>
                  <a:pt x="207" y="132"/>
                  <a:pt x="197" y="136"/>
                  <a:pt x="185" y="134"/>
                </a:cubicBezTo>
                <a:cubicBezTo>
                  <a:pt x="188" y="134"/>
                  <a:pt x="190" y="133"/>
                  <a:pt x="190" y="132"/>
                </a:cubicBezTo>
                <a:cubicBezTo>
                  <a:pt x="179" y="128"/>
                  <a:pt x="170" y="137"/>
                  <a:pt x="159" y="134"/>
                </a:cubicBezTo>
                <a:cubicBezTo>
                  <a:pt x="161" y="133"/>
                  <a:pt x="164" y="135"/>
                  <a:pt x="164" y="133"/>
                </a:cubicBezTo>
                <a:cubicBezTo>
                  <a:pt x="158" y="129"/>
                  <a:pt x="157" y="135"/>
                  <a:pt x="151" y="135"/>
                </a:cubicBezTo>
                <a:cubicBezTo>
                  <a:pt x="151" y="133"/>
                  <a:pt x="153" y="134"/>
                  <a:pt x="153" y="133"/>
                </a:cubicBezTo>
                <a:cubicBezTo>
                  <a:pt x="145" y="134"/>
                  <a:pt x="138" y="130"/>
                  <a:pt x="129" y="130"/>
                </a:cubicBezTo>
                <a:cubicBezTo>
                  <a:pt x="133" y="129"/>
                  <a:pt x="138" y="131"/>
                  <a:pt x="137" y="128"/>
                </a:cubicBezTo>
                <a:cubicBezTo>
                  <a:pt x="108" y="126"/>
                  <a:pt x="81" y="128"/>
                  <a:pt x="53" y="129"/>
                </a:cubicBezTo>
                <a:cubicBezTo>
                  <a:pt x="61" y="130"/>
                  <a:pt x="67" y="129"/>
                  <a:pt x="70" y="135"/>
                </a:cubicBezTo>
                <a:cubicBezTo>
                  <a:pt x="61" y="134"/>
                  <a:pt x="42" y="135"/>
                  <a:pt x="33" y="136"/>
                </a:cubicBezTo>
                <a:cubicBezTo>
                  <a:pt x="40" y="136"/>
                  <a:pt x="36" y="136"/>
                  <a:pt x="33" y="137"/>
                </a:cubicBezTo>
                <a:cubicBezTo>
                  <a:pt x="78" y="136"/>
                  <a:pt x="141" y="135"/>
                  <a:pt x="178" y="138"/>
                </a:cubicBezTo>
                <a:cubicBezTo>
                  <a:pt x="132" y="145"/>
                  <a:pt x="98" y="137"/>
                  <a:pt x="58" y="143"/>
                </a:cubicBezTo>
                <a:cubicBezTo>
                  <a:pt x="62" y="144"/>
                  <a:pt x="68" y="142"/>
                  <a:pt x="71" y="144"/>
                </a:cubicBezTo>
                <a:cubicBezTo>
                  <a:pt x="70" y="146"/>
                  <a:pt x="67" y="143"/>
                  <a:pt x="66" y="146"/>
                </a:cubicBezTo>
                <a:cubicBezTo>
                  <a:pt x="70" y="147"/>
                  <a:pt x="76" y="145"/>
                  <a:pt x="78" y="147"/>
                </a:cubicBezTo>
                <a:cubicBezTo>
                  <a:pt x="71" y="149"/>
                  <a:pt x="61" y="146"/>
                  <a:pt x="55" y="149"/>
                </a:cubicBezTo>
                <a:cubicBezTo>
                  <a:pt x="83" y="150"/>
                  <a:pt x="103" y="150"/>
                  <a:pt x="126" y="150"/>
                </a:cubicBezTo>
                <a:cubicBezTo>
                  <a:pt x="123" y="145"/>
                  <a:pt x="109" y="150"/>
                  <a:pt x="105" y="147"/>
                </a:cubicBezTo>
                <a:cubicBezTo>
                  <a:pt x="116" y="147"/>
                  <a:pt x="131" y="146"/>
                  <a:pt x="141" y="149"/>
                </a:cubicBezTo>
                <a:cubicBezTo>
                  <a:pt x="135" y="149"/>
                  <a:pt x="131" y="150"/>
                  <a:pt x="128" y="149"/>
                </a:cubicBezTo>
                <a:cubicBezTo>
                  <a:pt x="127" y="151"/>
                  <a:pt x="129" y="151"/>
                  <a:pt x="129" y="152"/>
                </a:cubicBezTo>
                <a:cubicBezTo>
                  <a:pt x="122" y="155"/>
                  <a:pt x="115" y="148"/>
                  <a:pt x="109" y="156"/>
                </a:cubicBezTo>
                <a:cubicBezTo>
                  <a:pt x="114" y="156"/>
                  <a:pt x="121" y="154"/>
                  <a:pt x="124" y="157"/>
                </a:cubicBezTo>
                <a:cubicBezTo>
                  <a:pt x="120" y="160"/>
                  <a:pt x="100" y="161"/>
                  <a:pt x="98" y="159"/>
                </a:cubicBezTo>
                <a:cubicBezTo>
                  <a:pt x="78" y="162"/>
                  <a:pt x="61" y="161"/>
                  <a:pt x="42" y="163"/>
                </a:cubicBezTo>
                <a:cubicBezTo>
                  <a:pt x="34" y="164"/>
                  <a:pt x="15" y="165"/>
                  <a:pt x="17" y="166"/>
                </a:cubicBezTo>
                <a:cubicBezTo>
                  <a:pt x="20" y="167"/>
                  <a:pt x="23" y="167"/>
                  <a:pt x="26" y="165"/>
                </a:cubicBezTo>
                <a:cubicBezTo>
                  <a:pt x="45" y="171"/>
                  <a:pt x="71" y="166"/>
                  <a:pt x="93" y="174"/>
                </a:cubicBezTo>
                <a:cubicBezTo>
                  <a:pt x="79" y="173"/>
                  <a:pt x="59" y="175"/>
                  <a:pt x="40" y="176"/>
                </a:cubicBezTo>
                <a:cubicBezTo>
                  <a:pt x="57" y="182"/>
                  <a:pt x="79" y="177"/>
                  <a:pt x="95" y="182"/>
                </a:cubicBezTo>
                <a:cubicBezTo>
                  <a:pt x="94" y="182"/>
                  <a:pt x="92" y="181"/>
                  <a:pt x="91" y="183"/>
                </a:cubicBezTo>
                <a:cubicBezTo>
                  <a:pt x="117" y="182"/>
                  <a:pt x="137" y="185"/>
                  <a:pt x="160" y="185"/>
                </a:cubicBezTo>
                <a:cubicBezTo>
                  <a:pt x="161" y="188"/>
                  <a:pt x="158" y="189"/>
                  <a:pt x="160" y="190"/>
                </a:cubicBezTo>
                <a:cubicBezTo>
                  <a:pt x="162" y="189"/>
                  <a:pt x="170" y="189"/>
                  <a:pt x="174" y="191"/>
                </a:cubicBezTo>
                <a:cubicBezTo>
                  <a:pt x="132" y="191"/>
                  <a:pt x="110" y="190"/>
                  <a:pt x="78" y="189"/>
                </a:cubicBezTo>
                <a:cubicBezTo>
                  <a:pt x="55" y="188"/>
                  <a:pt x="17" y="184"/>
                  <a:pt x="0" y="187"/>
                </a:cubicBezTo>
                <a:cubicBezTo>
                  <a:pt x="3" y="192"/>
                  <a:pt x="10" y="186"/>
                  <a:pt x="12" y="191"/>
                </a:cubicBezTo>
                <a:cubicBezTo>
                  <a:pt x="9" y="190"/>
                  <a:pt x="1" y="190"/>
                  <a:pt x="0" y="191"/>
                </a:cubicBezTo>
                <a:cubicBezTo>
                  <a:pt x="13" y="194"/>
                  <a:pt x="23" y="193"/>
                  <a:pt x="33" y="192"/>
                </a:cubicBezTo>
                <a:cubicBezTo>
                  <a:pt x="32" y="192"/>
                  <a:pt x="30" y="193"/>
                  <a:pt x="30" y="191"/>
                </a:cubicBezTo>
                <a:cubicBezTo>
                  <a:pt x="66" y="194"/>
                  <a:pt x="99" y="192"/>
                  <a:pt x="137" y="198"/>
                </a:cubicBezTo>
                <a:cubicBezTo>
                  <a:pt x="116" y="199"/>
                  <a:pt x="103" y="193"/>
                  <a:pt x="82" y="197"/>
                </a:cubicBezTo>
                <a:cubicBezTo>
                  <a:pt x="161" y="202"/>
                  <a:pt x="239" y="201"/>
                  <a:pt x="302" y="207"/>
                </a:cubicBezTo>
                <a:cubicBezTo>
                  <a:pt x="258" y="209"/>
                  <a:pt x="205" y="205"/>
                  <a:pt x="166" y="206"/>
                </a:cubicBezTo>
                <a:cubicBezTo>
                  <a:pt x="136" y="206"/>
                  <a:pt x="103" y="198"/>
                  <a:pt x="82" y="206"/>
                </a:cubicBezTo>
                <a:cubicBezTo>
                  <a:pt x="150" y="212"/>
                  <a:pt x="231" y="209"/>
                  <a:pt x="303" y="212"/>
                </a:cubicBezTo>
                <a:cubicBezTo>
                  <a:pt x="317" y="213"/>
                  <a:pt x="332" y="211"/>
                  <a:pt x="342" y="214"/>
                </a:cubicBezTo>
                <a:cubicBezTo>
                  <a:pt x="346" y="216"/>
                  <a:pt x="349" y="219"/>
                  <a:pt x="353" y="220"/>
                </a:cubicBezTo>
                <a:cubicBezTo>
                  <a:pt x="368" y="224"/>
                  <a:pt x="381" y="219"/>
                  <a:pt x="394" y="227"/>
                </a:cubicBezTo>
                <a:cubicBezTo>
                  <a:pt x="392" y="227"/>
                  <a:pt x="390" y="226"/>
                  <a:pt x="390" y="228"/>
                </a:cubicBezTo>
                <a:cubicBezTo>
                  <a:pt x="393" y="228"/>
                  <a:pt x="395" y="228"/>
                  <a:pt x="396" y="226"/>
                </a:cubicBezTo>
                <a:cubicBezTo>
                  <a:pt x="398" y="232"/>
                  <a:pt x="410" y="226"/>
                  <a:pt x="414" y="231"/>
                </a:cubicBezTo>
                <a:cubicBezTo>
                  <a:pt x="413" y="231"/>
                  <a:pt x="411" y="230"/>
                  <a:pt x="411" y="232"/>
                </a:cubicBezTo>
                <a:cubicBezTo>
                  <a:pt x="422" y="231"/>
                  <a:pt x="423" y="220"/>
                  <a:pt x="438" y="219"/>
                </a:cubicBezTo>
                <a:cubicBezTo>
                  <a:pt x="437" y="217"/>
                  <a:pt x="432" y="219"/>
                  <a:pt x="432" y="217"/>
                </a:cubicBezTo>
                <a:cubicBezTo>
                  <a:pt x="535" y="209"/>
                  <a:pt x="643" y="214"/>
                  <a:pt x="723" y="209"/>
                </a:cubicBezTo>
                <a:cubicBezTo>
                  <a:pt x="766" y="214"/>
                  <a:pt x="839" y="202"/>
                  <a:pt x="883" y="211"/>
                </a:cubicBezTo>
                <a:cubicBezTo>
                  <a:pt x="881" y="211"/>
                  <a:pt x="880" y="212"/>
                  <a:pt x="880" y="213"/>
                </a:cubicBezTo>
                <a:cubicBezTo>
                  <a:pt x="884" y="210"/>
                  <a:pt x="895" y="214"/>
                  <a:pt x="885" y="215"/>
                </a:cubicBezTo>
                <a:cubicBezTo>
                  <a:pt x="893" y="215"/>
                  <a:pt x="895" y="217"/>
                  <a:pt x="902" y="218"/>
                </a:cubicBezTo>
                <a:cubicBezTo>
                  <a:pt x="900" y="219"/>
                  <a:pt x="898" y="219"/>
                  <a:pt x="897" y="220"/>
                </a:cubicBezTo>
                <a:cubicBezTo>
                  <a:pt x="917" y="216"/>
                  <a:pt x="927" y="217"/>
                  <a:pt x="941" y="217"/>
                </a:cubicBezTo>
                <a:cubicBezTo>
                  <a:pt x="939" y="217"/>
                  <a:pt x="937" y="217"/>
                  <a:pt x="937" y="216"/>
                </a:cubicBezTo>
                <a:cubicBezTo>
                  <a:pt x="942" y="215"/>
                  <a:pt x="946" y="215"/>
                  <a:pt x="944" y="218"/>
                </a:cubicBezTo>
                <a:cubicBezTo>
                  <a:pt x="947" y="214"/>
                  <a:pt x="952" y="221"/>
                  <a:pt x="950" y="216"/>
                </a:cubicBezTo>
                <a:close/>
                <a:moveTo>
                  <a:pt x="948" y="212"/>
                </a:moveTo>
                <a:cubicBezTo>
                  <a:pt x="948" y="210"/>
                  <a:pt x="951" y="210"/>
                  <a:pt x="953" y="210"/>
                </a:cubicBezTo>
                <a:cubicBezTo>
                  <a:pt x="950" y="209"/>
                  <a:pt x="945" y="208"/>
                  <a:pt x="941" y="209"/>
                </a:cubicBezTo>
                <a:cubicBezTo>
                  <a:pt x="945" y="206"/>
                  <a:pt x="959" y="203"/>
                  <a:pt x="960" y="210"/>
                </a:cubicBezTo>
                <a:cubicBezTo>
                  <a:pt x="955" y="210"/>
                  <a:pt x="951" y="214"/>
                  <a:pt x="948" y="212"/>
                </a:cubicBezTo>
                <a:close/>
                <a:moveTo>
                  <a:pt x="1032" y="206"/>
                </a:moveTo>
                <a:cubicBezTo>
                  <a:pt x="1036" y="201"/>
                  <a:pt x="1047" y="205"/>
                  <a:pt x="1053" y="206"/>
                </a:cubicBezTo>
                <a:cubicBezTo>
                  <a:pt x="1050" y="213"/>
                  <a:pt x="1037" y="205"/>
                  <a:pt x="1032" y="206"/>
                </a:cubicBezTo>
                <a:close/>
                <a:moveTo>
                  <a:pt x="782" y="202"/>
                </a:moveTo>
                <a:cubicBezTo>
                  <a:pt x="715" y="206"/>
                  <a:pt x="643" y="210"/>
                  <a:pt x="580" y="206"/>
                </a:cubicBezTo>
                <a:cubicBezTo>
                  <a:pt x="539" y="203"/>
                  <a:pt x="499" y="216"/>
                  <a:pt x="462" y="207"/>
                </a:cubicBezTo>
                <a:cubicBezTo>
                  <a:pt x="474" y="203"/>
                  <a:pt x="515" y="203"/>
                  <a:pt x="531" y="207"/>
                </a:cubicBezTo>
                <a:cubicBezTo>
                  <a:pt x="530" y="204"/>
                  <a:pt x="532" y="204"/>
                  <a:pt x="532" y="207"/>
                </a:cubicBezTo>
                <a:cubicBezTo>
                  <a:pt x="614" y="202"/>
                  <a:pt x="689" y="205"/>
                  <a:pt x="782" y="202"/>
                </a:cubicBezTo>
                <a:close/>
                <a:moveTo>
                  <a:pt x="325" y="207"/>
                </a:moveTo>
                <a:cubicBezTo>
                  <a:pt x="326" y="204"/>
                  <a:pt x="330" y="204"/>
                  <a:pt x="334" y="206"/>
                </a:cubicBezTo>
                <a:cubicBezTo>
                  <a:pt x="331" y="209"/>
                  <a:pt x="329" y="206"/>
                  <a:pt x="325" y="207"/>
                </a:cubicBezTo>
                <a:close/>
                <a:moveTo>
                  <a:pt x="160" y="198"/>
                </a:moveTo>
                <a:cubicBezTo>
                  <a:pt x="179" y="196"/>
                  <a:pt x="205" y="197"/>
                  <a:pt x="212" y="196"/>
                </a:cubicBezTo>
                <a:cubicBezTo>
                  <a:pt x="202" y="201"/>
                  <a:pt x="174" y="197"/>
                  <a:pt x="160" y="198"/>
                </a:cubicBezTo>
                <a:close/>
                <a:moveTo>
                  <a:pt x="156" y="199"/>
                </a:moveTo>
                <a:cubicBezTo>
                  <a:pt x="151" y="197"/>
                  <a:pt x="146" y="198"/>
                  <a:pt x="138" y="198"/>
                </a:cubicBezTo>
                <a:cubicBezTo>
                  <a:pt x="142" y="197"/>
                  <a:pt x="153" y="195"/>
                  <a:pt x="156" y="199"/>
                </a:cubicBezTo>
                <a:close/>
                <a:moveTo>
                  <a:pt x="485" y="193"/>
                </a:moveTo>
                <a:cubicBezTo>
                  <a:pt x="487" y="193"/>
                  <a:pt x="493" y="193"/>
                  <a:pt x="498" y="192"/>
                </a:cubicBezTo>
                <a:cubicBezTo>
                  <a:pt x="495" y="196"/>
                  <a:pt x="488" y="195"/>
                  <a:pt x="485" y="193"/>
                </a:cubicBezTo>
                <a:close/>
                <a:moveTo>
                  <a:pt x="499" y="192"/>
                </a:moveTo>
                <a:cubicBezTo>
                  <a:pt x="502" y="193"/>
                  <a:pt x="510" y="192"/>
                  <a:pt x="516" y="192"/>
                </a:cubicBezTo>
                <a:cubicBezTo>
                  <a:pt x="513" y="193"/>
                  <a:pt x="503" y="196"/>
                  <a:pt x="499" y="192"/>
                </a:cubicBezTo>
                <a:close/>
                <a:moveTo>
                  <a:pt x="277" y="191"/>
                </a:moveTo>
                <a:cubicBezTo>
                  <a:pt x="273" y="192"/>
                  <a:pt x="264" y="193"/>
                  <a:pt x="258" y="191"/>
                </a:cubicBezTo>
                <a:cubicBezTo>
                  <a:pt x="261" y="191"/>
                  <a:pt x="271" y="190"/>
                  <a:pt x="277" y="191"/>
                </a:cubicBezTo>
                <a:close/>
                <a:moveTo>
                  <a:pt x="252" y="193"/>
                </a:moveTo>
                <a:cubicBezTo>
                  <a:pt x="250" y="193"/>
                  <a:pt x="251" y="192"/>
                  <a:pt x="251" y="191"/>
                </a:cubicBezTo>
                <a:cubicBezTo>
                  <a:pt x="248" y="192"/>
                  <a:pt x="246" y="192"/>
                  <a:pt x="243" y="191"/>
                </a:cubicBezTo>
                <a:cubicBezTo>
                  <a:pt x="244" y="190"/>
                  <a:pt x="251" y="190"/>
                  <a:pt x="252" y="191"/>
                </a:cubicBezTo>
                <a:lnTo>
                  <a:pt x="252" y="193"/>
                </a:lnTo>
                <a:close/>
                <a:moveTo>
                  <a:pt x="209" y="191"/>
                </a:moveTo>
                <a:cubicBezTo>
                  <a:pt x="216" y="189"/>
                  <a:pt x="222" y="191"/>
                  <a:pt x="231" y="190"/>
                </a:cubicBezTo>
                <a:cubicBezTo>
                  <a:pt x="235" y="191"/>
                  <a:pt x="240" y="189"/>
                  <a:pt x="242" y="191"/>
                </a:cubicBezTo>
                <a:cubicBezTo>
                  <a:pt x="230" y="191"/>
                  <a:pt x="230" y="191"/>
                  <a:pt x="230" y="191"/>
                </a:cubicBezTo>
                <a:cubicBezTo>
                  <a:pt x="225" y="191"/>
                  <a:pt x="212" y="192"/>
                  <a:pt x="209" y="191"/>
                </a:cubicBezTo>
                <a:close/>
                <a:moveTo>
                  <a:pt x="188" y="192"/>
                </a:moveTo>
                <a:cubicBezTo>
                  <a:pt x="186" y="190"/>
                  <a:pt x="182" y="191"/>
                  <a:pt x="179" y="191"/>
                </a:cubicBezTo>
                <a:cubicBezTo>
                  <a:pt x="177" y="189"/>
                  <a:pt x="186" y="192"/>
                  <a:pt x="187" y="189"/>
                </a:cubicBezTo>
                <a:cubicBezTo>
                  <a:pt x="179" y="188"/>
                  <a:pt x="169" y="189"/>
                  <a:pt x="162" y="188"/>
                </a:cubicBezTo>
                <a:cubicBezTo>
                  <a:pt x="171" y="183"/>
                  <a:pt x="181" y="188"/>
                  <a:pt x="192" y="187"/>
                </a:cubicBezTo>
                <a:cubicBezTo>
                  <a:pt x="194" y="188"/>
                  <a:pt x="186" y="188"/>
                  <a:pt x="188" y="192"/>
                </a:cubicBezTo>
                <a:close/>
                <a:moveTo>
                  <a:pt x="104" y="147"/>
                </a:moveTo>
                <a:cubicBezTo>
                  <a:pt x="101" y="147"/>
                  <a:pt x="94" y="149"/>
                  <a:pt x="89" y="147"/>
                </a:cubicBezTo>
                <a:cubicBezTo>
                  <a:pt x="96" y="146"/>
                  <a:pt x="99" y="145"/>
                  <a:pt x="105" y="144"/>
                </a:cubicBezTo>
                <a:cubicBezTo>
                  <a:pt x="105" y="146"/>
                  <a:pt x="101" y="147"/>
                  <a:pt x="104" y="147"/>
                </a:cubicBezTo>
                <a:close/>
                <a:moveTo>
                  <a:pt x="72" y="145"/>
                </a:moveTo>
                <a:cubicBezTo>
                  <a:pt x="74" y="142"/>
                  <a:pt x="83" y="143"/>
                  <a:pt x="88" y="144"/>
                </a:cubicBezTo>
                <a:cubicBezTo>
                  <a:pt x="87" y="146"/>
                  <a:pt x="83" y="145"/>
                  <a:pt x="81" y="145"/>
                </a:cubicBezTo>
                <a:cubicBezTo>
                  <a:pt x="81" y="147"/>
                  <a:pt x="86" y="146"/>
                  <a:pt x="88" y="146"/>
                </a:cubicBezTo>
                <a:cubicBezTo>
                  <a:pt x="82" y="151"/>
                  <a:pt x="81" y="144"/>
                  <a:pt x="72" y="145"/>
                </a:cubicBezTo>
                <a:close/>
                <a:moveTo>
                  <a:pt x="460" y="132"/>
                </a:moveTo>
                <a:cubicBezTo>
                  <a:pt x="469" y="130"/>
                  <a:pt x="478" y="130"/>
                  <a:pt x="486" y="131"/>
                </a:cubicBezTo>
                <a:cubicBezTo>
                  <a:pt x="481" y="135"/>
                  <a:pt x="467" y="133"/>
                  <a:pt x="460" y="132"/>
                </a:cubicBezTo>
                <a:close/>
                <a:moveTo>
                  <a:pt x="475" y="93"/>
                </a:moveTo>
                <a:cubicBezTo>
                  <a:pt x="481" y="95"/>
                  <a:pt x="490" y="91"/>
                  <a:pt x="498" y="91"/>
                </a:cubicBezTo>
                <a:cubicBezTo>
                  <a:pt x="495" y="97"/>
                  <a:pt x="478" y="96"/>
                  <a:pt x="475" y="93"/>
                </a:cubicBezTo>
                <a:close/>
                <a:moveTo>
                  <a:pt x="508" y="90"/>
                </a:moveTo>
                <a:cubicBezTo>
                  <a:pt x="498" y="96"/>
                  <a:pt x="505" y="87"/>
                  <a:pt x="508" y="89"/>
                </a:cubicBezTo>
                <a:cubicBezTo>
                  <a:pt x="508" y="89"/>
                  <a:pt x="509" y="90"/>
                  <a:pt x="508" y="90"/>
                </a:cubicBezTo>
                <a:close/>
                <a:moveTo>
                  <a:pt x="537" y="87"/>
                </a:moveTo>
                <a:cubicBezTo>
                  <a:pt x="539" y="85"/>
                  <a:pt x="542" y="85"/>
                  <a:pt x="537" y="85"/>
                </a:cubicBezTo>
                <a:cubicBezTo>
                  <a:pt x="542" y="83"/>
                  <a:pt x="549" y="84"/>
                  <a:pt x="554" y="85"/>
                </a:cubicBezTo>
                <a:cubicBezTo>
                  <a:pt x="551" y="88"/>
                  <a:pt x="542" y="86"/>
                  <a:pt x="537" y="87"/>
                </a:cubicBezTo>
                <a:close/>
                <a:moveTo>
                  <a:pt x="536" y="87"/>
                </a:moveTo>
                <a:cubicBezTo>
                  <a:pt x="526" y="87"/>
                  <a:pt x="526" y="87"/>
                  <a:pt x="526" y="87"/>
                </a:cubicBezTo>
                <a:cubicBezTo>
                  <a:pt x="528" y="85"/>
                  <a:pt x="535" y="82"/>
                  <a:pt x="536" y="87"/>
                </a:cubicBezTo>
                <a:close/>
                <a:moveTo>
                  <a:pt x="428" y="87"/>
                </a:moveTo>
                <a:cubicBezTo>
                  <a:pt x="417" y="87"/>
                  <a:pt x="417" y="87"/>
                  <a:pt x="417" y="87"/>
                </a:cubicBezTo>
                <a:cubicBezTo>
                  <a:pt x="419" y="82"/>
                  <a:pt x="428" y="83"/>
                  <a:pt x="428" y="87"/>
                </a:cubicBezTo>
                <a:close/>
                <a:moveTo>
                  <a:pt x="340" y="84"/>
                </a:moveTo>
                <a:cubicBezTo>
                  <a:pt x="320" y="85"/>
                  <a:pt x="289" y="86"/>
                  <a:pt x="273" y="83"/>
                </a:cubicBezTo>
                <a:cubicBezTo>
                  <a:pt x="299" y="80"/>
                  <a:pt x="317" y="81"/>
                  <a:pt x="340" y="84"/>
                </a:cubicBezTo>
                <a:close/>
                <a:moveTo>
                  <a:pt x="589" y="71"/>
                </a:moveTo>
                <a:cubicBezTo>
                  <a:pt x="571" y="69"/>
                  <a:pt x="554" y="72"/>
                  <a:pt x="540" y="73"/>
                </a:cubicBezTo>
                <a:cubicBezTo>
                  <a:pt x="542" y="67"/>
                  <a:pt x="553" y="68"/>
                  <a:pt x="560" y="68"/>
                </a:cubicBezTo>
                <a:cubicBezTo>
                  <a:pt x="587" y="68"/>
                  <a:pt x="626" y="68"/>
                  <a:pt x="652" y="69"/>
                </a:cubicBezTo>
                <a:cubicBezTo>
                  <a:pt x="659" y="64"/>
                  <a:pt x="686" y="66"/>
                  <a:pt x="691" y="71"/>
                </a:cubicBezTo>
                <a:cubicBezTo>
                  <a:pt x="687" y="72"/>
                  <a:pt x="683" y="74"/>
                  <a:pt x="675" y="75"/>
                </a:cubicBezTo>
                <a:cubicBezTo>
                  <a:pt x="668" y="68"/>
                  <a:pt x="655" y="78"/>
                  <a:pt x="643" y="71"/>
                </a:cubicBezTo>
                <a:cubicBezTo>
                  <a:pt x="648" y="74"/>
                  <a:pt x="629" y="74"/>
                  <a:pt x="626" y="74"/>
                </a:cubicBezTo>
                <a:cubicBezTo>
                  <a:pt x="609" y="74"/>
                  <a:pt x="585" y="74"/>
                  <a:pt x="568" y="77"/>
                </a:cubicBezTo>
                <a:cubicBezTo>
                  <a:pt x="604" y="80"/>
                  <a:pt x="636" y="74"/>
                  <a:pt x="662" y="78"/>
                </a:cubicBezTo>
                <a:cubicBezTo>
                  <a:pt x="690" y="75"/>
                  <a:pt x="735" y="77"/>
                  <a:pt x="774" y="74"/>
                </a:cubicBezTo>
                <a:cubicBezTo>
                  <a:pt x="759" y="82"/>
                  <a:pt x="744" y="78"/>
                  <a:pt x="728" y="77"/>
                </a:cubicBezTo>
                <a:cubicBezTo>
                  <a:pt x="701" y="75"/>
                  <a:pt x="673" y="85"/>
                  <a:pt x="648" y="82"/>
                </a:cubicBezTo>
                <a:cubicBezTo>
                  <a:pt x="592" y="75"/>
                  <a:pt x="520" y="83"/>
                  <a:pt x="453" y="79"/>
                </a:cubicBezTo>
                <a:cubicBezTo>
                  <a:pt x="457" y="77"/>
                  <a:pt x="461" y="76"/>
                  <a:pt x="464" y="76"/>
                </a:cubicBezTo>
                <a:cubicBezTo>
                  <a:pt x="441" y="75"/>
                  <a:pt x="407" y="75"/>
                  <a:pt x="386" y="80"/>
                </a:cubicBezTo>
                <a:cubicBezTo>
                  <a:pt x="385" y="77"/>
                  <a:pt x="388" y="77"/>
                  <a:pt x="390" y="77"/>
                </a:cubicBezTo>
                <a:cubicBezTo>
                  <a:pt x="362" y="78"/>
                  <a:pt x="331" y="78"/>
                  <a:pt x="309" y="78"/>
                </a:cubicBezTo>
                <a:cubicBezTo>
                  <a:pt x="325" y="74"/>
                  <a:pt x="349" y="75"/>
                  <a:pt x="364" y="75"/>
                </a:cubicBezTo>
                <a:cubicBezTo>
                  <a:pt x="364" y="74"/>
                  <a:pt x="363" y="74"/>
                  <a:pt x="362" y="74"/>
                </a:cubicBezTo>
                <a:cubicBezTo>
                  <a:pt x="402" y="73"/>
                  <a:pt x="462" y="68"/>
                  <a:pt x="508" y="75"/>
                </a:cubicBezTo>
                <a:cubicBezTo>
                  <a:pt x="493" y="73"/>
                  <a:pt x="487" y="74"/>
                  <a:pt x="470" y="76"/>
                </a:cubicBezTo>
                <a:cubicBezTo>
                  <a:pt x="511" y="79"/>
                  <a:pt x="547" y="77"/>
                  <a:pt x="589" y="71"/>
                </a:cubicBezTo>
                <a:close/>
                <a:moveTo>
                  <a:pt x="709" y="68"/>
                </a:moveTo>
                <a:cubicBezTo>
                  <a:pt x="714" y="65"/>
                  <a:pt x="725" y="64"/>
                  <a:pt x="732" y="67"/>
                </a:cubicBezTo>
                <a:cubicBezTo>
                  <a:pt x="725" y="69"/>
                  <a:pt x="719" y="70"/>
                  <a:pt x="709" y="68"/>
                </a:cubicBezTo>
                <a:close/>
                <a:moveTo>
                  <a:pt x="422" y="61"/>
                </a:moveTo>
                <a:cubicBezTo>
                  <a:pt x="417" y="58"/>
                  <a:pt x="415" y="61"/>
                  <a:pt x="409" y="58"/>
                </a:cubicBezTo>
                <a:cubicBezTo>
                  <a:pt x="414" y="56"/>
                  <a:pt x="431" y="58"/>
                  <a:pt x="432" y="48"/>
                </a:cubicBezTo>
                <a:cubicBezTo>
                  <a:pt x="445" y="43"/>
                  <a:pt x="464" y="54"/>
                  <a:pt x="474" y="46"/>
                </a:cubicBezTo>
                <a:cubicBezTo>
                  <a:pt x="465" y="44"/>
                  <a:pt x="455" y="46"/>
                  <a:pt x="446" y="45"/>
                </a:cubicBezTo>
                <a:cubicBezTo>
                  <a:pt x="455" y="42"/>
                  <a:pt x="475" y="43"/>
                  <a:pt x="487" y="43"/>
                </a:cubicBezTo>
                <a:cubicBezTo>
                  <a:pt x="483" y="46"/>
                  <a:pt x="477" y="48"/>
                  <a:pt x="475" y="46"/>
                </a:cubicBezTo>
                <a:cubicBezTo>
                  <a:pt x="484" y="48"/>
                  <a:pt x="507" y="49"/>
                  <a:pt x="523" y="52"/>
                </a:cubicBezTo>
                <a:cubicBezTo>
                  <a:pt x="524" y="51"/>
                  <a:pt x="528" y="48"/>
                  <a:pt x="524" y="48"/>
                </a:cubicBezTo>
                <a:cubicBezTo>
                  <a:pt x="547" y="51"/>
                  <a:pt x="564" y="47"/>
                  <a:pt x="592" y="45"/>
                </a:cubicBezTo>
                <a:cubicBezTo>
                  <a:pt x="639" y="43"/>
                  <a:pt x="692" y="45"/>
                  <a:pt x="741" y="44"/>
                </a:cubicBezTo>
                <a:cubicBezTo>
                  <a:pt x="778" y="44"/>
                  <a:pt x="818" y="43"/>
                  <a:pt x="856" y="40"/>
                </a:cubicBezTo>
                <a:cubicBezTo>
                  <a:pt x="874" y="38"/>
                  <a:pt x="890" y="43"/>
                  <a:pt x="908" y="43"/>
                </a:cubicBezTo>
                <a:cubicBezTo>
                  <a:pt x="824" y="63"/>
                  <a:pt x="712" y="64"/>
                  <a:pt x="628" y="65"/>
                </a:cubicBezTo>
                <a:cubicBezTo>
                  <a:pt x="630" y="62"/>
                  <a:pt x="636" y="64"/>
                  <a:pt x="638" y="62"/>
                </a:cubicBezTo>
                <a:cubicBezTo>
                  <a:pt x="605" y="60"/>
                  <a:pt x="561" y="68"/>
                  <a:pt x="532" y="64"/>
                </a:cubicBezTo>
                <a:cubicBezTo>
                  <a:pt x="531" y="61"/>
                  <a:pt x="533" y="62"/>
                  <a:pt x="533" y="61"/>
                </a:cubicBezTo>
                <a:cubicBezTo>
                  <a:pt x="523" y="61"/>
                  <a:pt x="502" y="64"/>
                  <a:pt x="487" y="65"/>
                </a:cubicBezTo>
                <a:cubicBezTo>
                  <a:pt x="488" y="61"/>
                  <a:pt x="494" y="62"/>
                  <a:pt x="495" y="60"/>
                </a:cubicBezTo>
                <a:cubicBezTo>
                  <a:pt x="475" y="57"/>
                  <a:pt x="439" y="63"/>
                  <a:pt x="418" y="64"/>
                </a:cubicBezTo>
                <a:cubicBezTo>
                  <a:pt x="418" y="63"/>
                  <a:pt x="419" y="63"/>
                  <a:pt x="419" y="63"/>
                </a:cubicBezTo>
                <a:cubicBezTo>
                  <a:pt x="420" y="62"/>
                  <a:pt x="420" y="60"/>
                  <a:pt x="422" y="61"/>
                </a:cubicBezTo>
                <a:close/>
                <a:moveTo>
                  <a:pt x="371" y="62"/>
                </a:moveTo>
                <a:cubicBezTo>
                  <a:pt x="373" y="60"/>
                  <a:pt x="371" y="60"/>
                  <a:pt x="372" y="57"/>
                </a:cubicBezTo>
                <a:cubicBezTo>
                  <a:pt x="367" y="56"/>
                  <a:pt x="368" y="62"/>
                  <a:pt x="362" y="61"/>
                </a:cubicBezTo>
                <a:cubicBezTo>
                  <a:pt x="364" y="57"/>
                  <a:pt x="366" y="53"/>
                  <a:pt x="365" y="48"/>
                </a:cubicBezTo>
                <a:cubicBezTo>
                  <a:pt x="384" y="46"/>
                  <a:pt x="390" y="56"/>
                  <a:pt x="405" y="58"/>
                </a:cubicBezTo>
                <a:cubicBezTo>
                  <a:pt x="398" y="64"/>
                  <a:pt x="383" y="61"/>
                  <a:pt x="371" y="62"/>
                </a:cubicBezTo>
                <a:close/>
                <a:moveTo>
                  <a:pt x="1206" y="52"/>
                </a:moveTo>
                <a:cubicBezTo>
                  <a:pt x="1216" y="49"/>
                  <a:pt x="1230" y="52"/>
                  <a:pt x="1236" y="53"/>
                </a:cubicBezTo>
                <a:cubicBezTo>
                  <a:pt x="1231" y="55"/>
                  <a:pt x="1210" y="60"/>
                  <a:pt x="1206" y="52"/>
                </a:cubicBezTo>
                <a:close/>
                <a:moveTo>
                  <a:pt x="1251" y="48"/>
                </a:moveTo>
                <a:cubicBezTo>
                  <a:pt x="1261" y="37"/>
                  <a:pt x="1295" y="43"/>
                  <a:pt x="1314" y="44"/>
                </a:cubicBezTo>
                <a:cubicBezTo>
                  <a:pt x="1310" y="49"/>
                  <a:pt x="1305" y="48"/>
                  <a:pt x="1298" y="49"/>
                </a:cubicBezTo>
                <a:cubicBezTo>
                  <a:pt x="1290" y="41"/>
                  <a:pt x="1264" y="50"/>
                  <a:pt x="1251" y="48"/>
                </a:cubicBezTo>
                <a:close/>
                <a:moveTo>
                  <a:pt x="950" y="42"/>
                </a:moveTo>
                <a:cubicBezTo>
                  <a:pt x="956" y="39"/>
                  <a:pt x="973" y="42"/>
                  <a:pt x="980" y="42"/>
                </a:cubicBezTo>
                <a:cubicBezTo>
                  <a:pt x="973" y="54"/>
                  <a:pt x="960" y="41"/>
                  <a:pt x="950" y="42"/>
                </a:cubicBezTo>
                <a:close/>
                <a:moveTo>
                  <a:pt x="409" y="42"/>
                </a:moveTo>
                <a:cubicBezTo>
                  <a:pt x="409" y="45"/>
                  <a:pt x="404" y="43"/>
                  <a:pt x="402" y="43"/>
                </a:cubicBezTo>
                <a:cubicBezTo>
                  <a:pt x="404" y="41"/>
                  <a:pt x="405" y="43"/>
                  <a:pt x="409" y="42"/>
                </a:cubicBezTo>
                <a:close/>
                <a:moveTo>
                  <a:pt x="407" y="40"/>
                </a:moveTo>
                <a:cubicBezTo>
                  <a:pt x="408" y="38"/>
                  <a:pt x="411" y="39"/>
                  <a:pt x="412" y="38"/>
                </a:cubicBezTo>
                <a:cubicBezTo>
                  <a:pt x="408" y="36"/>
                  <a:pt x="401" y="36"/>
                  <a:pt x="399" y="32"/>
                </a:cubicBezTo>
                <a:cubicBezTo>
                  <a:pt x="410" y="32"/>
                  <a:pt x="428" y="33"/>
                  <a:pt x="441" y="34"/>
                </a:cubicBezTo>
                <a:cubicBezTo>
                  <a:pt x="433" y="40"/>
                  <a:pt x="419" y="39"/>
                  <a:pt x="407" y="40"/>
                </a:cubicBezTo>
                <a:close/>
                <a:moveTo>
                  <a:pt x="1260" y="27"/>
                </a:moveTo>
                <a:cubicBezTo>
                  <a:pt x="1269" y="28"/>
                  <a:pt x="1277" y="25"/>
                  <a:pt x="1283" y="28"/>
                </a:cubicBezTo>
                <a:cubicBezTo>
                  <a:pt x="1279" y="33"/>
                  <a:pt x="1265" y="33"/>
                  <a:pt x="1260"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文本框 65"/>
          <p:cNvSpPr txBox="1"/>
          <p:nvPr/>
        </p:nvSpPr>
        <p:spPr>
          <a:xfrm>
            <a:off x="188873" y="1743062"/>
            <a:ext cx="825867" cy="477054"/>
          </a:xfrm>
          <a:prstGeom prst="rect">
            <a:avLst/>
          </a:prstGeom>
          <a:noFill/>
        </p:spPr>
        <p:txBody>
          <a:bodyPr wrap="none" rtlCol="0">
            <a:spAutoFit/>
          </a:bodyPr>
          <a:lstStyle/>
          <a:p>
            <a:pPr lvl="0"/>
            <a:r>
              <a:rPr lang="zh-CN" altLang="en-US" sz="2500" b="1" dirty="0" smtClean="0">
                <a:solidFill>
                  <a:schemeClr val="bg1"/>
                </a:solidFill>
                <a:latin typeface="微软雅黑" panose="020B0503020204020204" pitchFamily="34" charset="-122"/>
                <a:ea typeface="微软雅黑" panose="020B0503020204020204" pitchFamily="34" charset="-122"/>
              </a:rPr>
              <a:t>时间</a:t>
            </a:r>
            <a:endParaRPr lang="zh-CN" altLang="en-US" sz="2500" b="1" dirty="0">
              <a:solidFill>
                <a:schemeClr val="bg1"/>
              </a:solidFill>
              <a:latin typeface="微软雅黑" panose="020B0503020204020204" pitchFamily="34" charset="-122"/>
              <a:ea typeface="微软雅黑" panose="020B0503020204020204" pitchFamily="34" charset="-122"/>
            </a:endParaRPr>
          </a:p>
        </p:txBody>
      </p:sp>
      <p:sp>
        <p:nvSpPr>
          <p:cNvPr id="31" name="矩形 30"/>
          <p:cNvSpPr/>
          <p:nvPr/>
        </p:nvSpPr>
        <p:spPr>
          <a:xfrm>
            <a:off x="1475239" y="1711149"/>
            <a:ext cx="2536272" cy="584775"/>
          </a:xfrm>
          <a:prstGeom prst="rect">
            <a:avLst/>
          </a:prstGeom>
        </p:spPr>
        <p:txBody>
          <a:bodyPr wrap="none">
            <a:spAutoFit/>
          </a:bodyPr>
          <a:lstStyle/>
          <a:p>
            <a:r>
              <a:rPr lang="zh-CN" altLang="en-US" sz="3200" b="1" dirty="0" smtClean="0">
                <a:latin typeface="华文新魏" panose="02010800040101010101" pitchFamily="2" charset="-122"/>
                <a:ea typeface="华文新魏" panose="02010800040101010101" pitchFamily="2" charset="-122"/>
              </a:rPr>
              <a:t>公元前</a:t>
            </a:r>
            <a:r>
              <a:rPr lang="en-US" sz="3200" b="1" dirty="0" smtClean="0">
                <a:latin typeface="华文新魏" panose="02010800040101010101" pitchFamily="2" charset="-122"/>
                <a:ea typeface="华文新魏" panose="02010800040101010101" pitchFamily="2" charset="-122"/>
              </a:rPr>
              <a:t>509</a:t>
            </a:r>
            <a:r>
              <a:rPr lang="zh-CN" altLang="en-US" sz="3200" b="1" dirty="0" smtClean="0">
                <a:latin typeface="华文新魏" panose="02010800040101010101" pitchFamily="2" charset="-122"/>
                <a:ea typeface="华文新魏" panose="02010800040101010101" pitchFamily="2" charset="-122"/>
              </a:rPr>
              <a:t>年</a:t>
            </a:r>
            <a:endParaRPr lang="zh-CN" altLang="en-US" sz="3200" dirty="0">
              <a:latin typeface="华文新魏" panose="02010800040101010101" pitchFamily="2" charset="-122"/>
              <a:ea typeface="华文新魏" panose="02010800040101010101" pitchFamily="2" charset="-122"/>
            </a:endParaRPr>
          </a:p>
        </p:txBody>
      </p:sp>
      <p:pic>
        <p:nvPicPr>
          <p:cNvPr id="32" name="图片 31" descr="thumb_1_266_360_20120411110236144.jpg"/>
          <p:cNvPicPr>
            <a:picLocks noChangeAspect="1"/>
          </p:cNvPicPr>
          <p:nvPr/>
        </p:nvPicPr>
        <p:blipFill>
          <a:blip r:embed="rId4" cstate="print"/>
          <a:stretch>
            <a:fillRect/>
          </a:stretch>
        </p:blipFill>
        <p:spPr>
          <a:xfrm>
            <a:off x="4832343" y="2028814"/>
            <a:ext cx="1950258" cy="2786082"/>
          </a:xfrm>
          <a:prstGeom prst="rect">
            <a:avLst/>
          </a:prstGeom>
        </p:spPr>
      </p:pic>
      <p:sp>
        <p:nvSpPr>
          <p:cNvPr id="33" name="矩形 32"/>
          <p:cNvSpPr/>
          <p:nvPr/>
        </p:nvSpPr>
        <p:spPr>
          <a:xfrm>
            <a:off x="4587875" y="4752340"/>
            <a:ext cx="6703695" cy="2306955"/>
          </a:xfrm>
          <a:prstGeom prst="rect">
            <a:avLst/>
          </a:prstGeom>
        </p:spPr>
        <p:txBody>
          <a:bodyPr wrap="square">
            <a:spAutoFit/>
          </a:bodyPr>
          <a:lstStyle/>
          <a:p>
            <a:r>
              <a:rPr lang="zh-CN" altLang="en-US" sz="2400" dirty="0" smtClean="0">
                <a:latin typeface="华文新魏" panose="02010800040101010101" pitchFamily="2" charset="-122"/>
                <a:ea typeface="华文新魏" panose="02010800040101010101" pitchFamily="2" charset="-122"/>
              </a:rPr>
              <a:t>据传说，罗马城邦最后一个国王小塔克文统治残暴，引起人民的不满，终于忍无可忍，揭竿而起，推翻了君主制。以后，为了防止再次出现残害人民的国王，罗马人决定不再设立君主，而采用贵族共和制。公元前</a:t>
            </a:r>
            <a:r>
              <a:rPr lang="en-US" altLang="zh-CN" sz="2400" dirty="0" smtClean="0">
                <a:latin typeface="华文新魏" panose="02010800040101010101" pitchFamily="2" charset="-122"/>
                <a:ea typeface="华文新魏" panose="02010800040101010101" pitchFamily="2" charset="-122"/>
              </a:rPr>
              <a:t>509</a:t>
            </a:r>
            <a:r>
              <a:rPr lang="zh-CN" altLang="en-US" sz="2400" dirty="0" smtClean="0">
                <a:latin typeface="华文新魏" panose="02010800040101010101" pitchFamily="2" charset="-122"/>
                <a:ea typeface="华文新魏" panose="02010800040101010101" pitchFamily="2" charset="-122"/>
              </a:rPr>
              <a:t>罗马废除王政、改行共和，随后开始了将近五个世纪的共和时代。</a:t>
            </a:r>
            <a:endParaRPr lang="zh-CN" altLang="en-US" sz="2400" dirty="0" smtClean="0">
              <a:latin typeface="华文新魏" panose="02010800040101010101" pitchFamily="2" charset="-122"/>
              <a:ea typeface="华文新魏" panose="02010800040101010101" pitchFamily="2" charset="-122"/>
            </a:endParaRPr>
          </a:p>
        </p:txBody>
      </p:sp>
      <p:pic>
        <p:nvPicPr>
          <p:cNvPr id="36" name="图片 35" descr="001yUN6jty6Z5p0i0Y199&amp;690.jpg"/>
          <p:cNvPicPr>
            <a:picLocks noChangeAspect="1"/>
          </p:cNvPicPr>
          <p:nvPr/>
        </p:nvPicPr>
        <p:blipFill>
          <a:blip r:embed="rId5" cstate="print"/>
          <a:stretch>
            <a:fillRect/>
          </a:stretch>
        </p:blipFill>
        <p:spPr>
          <a:xfrm>
            <a:off x="6832607" y="2028814"/>
            <a:ext cx="4262520" cy="2786082"/>
          </a:xfrm>
          <a:prstGeom prst="rect">
            <a:avLst/>
          </a:prstGeom>
        </p:spPr>
      </p:pic>
      <p:grpSp>
        <p:nvGrpSpPr>
          <p:cNvPr id="35" name="组合 71"/>
          <p:cNvGrpSpPr/>
          <p:nvPr/>
        </p:nvGrpSpPr>
        <p:grpSpPr>
          <a:xfrm>
            <a:off x="7648362" y="1097595"/>
            <a:ext cx="773522" cy="737018"/>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41" name="椭圆 4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grpSp>
        <p:nvGrpSpPr>
          <p:cNvPr id="45" name="组合 67"/>
          <p:cNvGrpSpPr/>
          <p:nvPr/>
        </p:nvGrpSpPr>
        <p:grpSpPr>
          <a:xfrm>
            <a:off x="6658731" y="1148920"/>
            <a:ext cx="773522" cy="737018"/>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47" name="椭圆 4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48" name="TextBox 51"/>
          <p:cNvSpPr txBox="1"/>
          <p:nvPr/>
        </p:nvSpPr>
        <p:spPr>
          <a:xfrm>
            <a:off x="6727629" y="1218568"/>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立</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0" name="TextBox 51"/>
          <p:cNvSpPr txBox="1"/>
          <p:nvPr/>
        </p:nvSpPr>
        <p:spPr>
          <a:xfrm>
            <a:off x="7730301" y="1220358"/>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共</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51" name="组合 67"/>
          <p:cNvGrpSpPr/>
          <p:nvPr/>
        </p:nvGrpSpPr>
        <p:grpSpPr>
          <a:xfrm>
            <a:off x="5658599" y="1148920"/>
            <a:ext cx="773522" cy="737018"/>
            <a:chOff x="304800" y="673100"/>
            <a:chExt cx="4000500" cy="4000500"/>
          </a:xfrm>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3" name="椭圆 5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4" name="TextBox 51"/>
          <p:cNvSpPr txBox="1"/>
          <p:nvPr/>
        </p:nvSpPr>
        <p:spPr>
          <a:xfrm>
            <a:off x="5748158" y="1242996"/>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建</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55" name="组合 67"/>
          <p:cNvGrpSpPr/>
          <p:nvPr/>
        </p:nvGrpSpPr>
        <p:grpSpPr>
          <a:xfrm>
            <a:off x="8582136" y="1135695"/>
            <a:ext cx="773522" cy="737018"/>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7" name="椭圆 5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8" name="TextBox 51"/>
          <p:cNvSpPr txBox="1"/>
          <p:nvPr/>
        </p:nvSpPr>
        <p:spPr>
          <a:xfrm>
            <a:off x="8658995" y="1220358"/>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和</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59" name="组合 87"/>
          <p:cNvGrpSpPr/>
          <p:nvPr/>
        </p:nvGrpSpPr>
        <p:grpSpPr>
          <a:xfrm>
            <a:off x="9577188" y="1148920"/>
            <a:ext cx="773522" cy="737018"/>
            <a:chOff x="304800" y="673100"/>
            <a:chExt cx="4000500" cy="4000500"/>
          </a:xfrm>
          <a:effectLst>
            <a:outerShdw blurRad="444500" dist="254000" dir="8100000" algn="tr" rotWithShape="0">
              <a:prstClr val="black">
                <a:alpha val="50000"/>
              </a:prstClr>
            </a:outerShdw>
          </a:effectLst>
        </p:grpSpPr>
        <p:sp>
          <p:nvSpPr>
            <p:cNvPr id="60" name="同心圆 5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65" name="椭圆 6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72" name="TextBox 51"/>
          <p:cNvSpPr txBox="1"/>
          <p:nvPr/>
        </p:nvSpPr>
        <p:spPr>
          <a:xfrm>
            <a:off x="9659127" y="1242996"/>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制</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42" name="组合 41"/>
          <p:cNvGrpSpPr/>
          <p:nvPr/>
        </p:nvGrpSpPr>
        <p:grpSpPr>
          <a:xfrm>
            <a:off x="0" y="-71958"/>
            <a:ext cx="11593685" cy="749301"/>
            <a:chOff x="0" y="-71958"/>
            <a:chExt cx="11593685" cy="749301"/>
          </a:xfrm>
        </p:grpSpPr>
        <p:grpSp>
          <p:nvGrpSpPr>
            <p:cNvPr id="43" name="组合 29"/>
            <p:cNvGrpSpPr/>
            <p:nvPr/>
          </p:nvGrpSpPr>
          <p:grpSpPr>
            <a:xfrm>
              <a:off x="0" y="-71958"/>
              <a:ext cx="11522075" cy="749301"/>
              <a:chOff x="0" y="-71958"/>
              <a:chExt cx="11522075" cy="749301"/>
            </a:xfrm>
          </p:grpSpPr>
          <p:sp>
            <p:nvSpPr>
              <p:cNvPr id="49"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61" name="组合 24"/>
              <p:cNvGrpSpPr/>
              <p:nvPr/>
            </p:nvGrpSpPr>
            <p:grpSpPr bwMode="auto">
              <a:xfrm flipH="1">
                <a:off x="8147685" y="-71958"/>
                <a:ext cx="3369310" cy="727095"/>
                <a:chOff x="0" y="-7848"/>
                <a:chExt cx="1378151" cy="642547"/>
              </a:xfrm>
              <a:solidFill>
                <a:srgbClr val="FCE7B4"/>
              </a:solidFill>
            </p:grpSpPr>
            <p:sp>
              <p:nvSpPr>
                <p:cNvPr id="66" name="直角三角形 65"/>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67" name="矩形 6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62"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63" name="图片 62" descr="QQ截图20180117154059.png"/>
              <p:cNvPicPr>
                <a:picLocks noChangeAspect="1"/>
              </p:cNvPicPr>
              <p:nvPr/>
            </p:nvPicPr>
            <p:blipFill>
              <a:blip r:embed="rId6"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4" name="对角圆角矩形 63"/>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rotWithShape="1">
          <a:blip r:embed="rId1" cstate="print">
            <a:extLst>
              <a:ext uri="{28A0092B-C50C-407E-A947-70E740481C1C}">
                <a14:useLocalDpi xmlns:a14="http://schemas.microsoft.com/office/drawing/2010/main" val="0"/>
              </a:ext>
            </a:extLst>
          </a:blip>
          <a:srcRect l="24814" r="13974" b="25049"/>
          <a:stretch>
            <a:fillRect/>
          </a:stretch>
        </p:blipFill>
        <p:spPr>
          <a:xfrm>
            <a:off x="3475021" y="957244"/>
            <a:ext cx="7858180" cy="3286148"/>
          </a:xfrm>
          <a:prstGeom prst="roundRect">
            <a:avLst>
              <a:gd name="adj" fmla="val 5493"/>
            </a:avLst>
          </a:prstGeom>
          <a:ln>
            <a:solidFill>
              <a:schemeClr val="bg2">
                <a:lumMod val="50000"/>
              </a:schemeClr>
            </a:solidFill>
          </a:ln>
          <a:effectLst>
            <a:outerShdw blurRad="292100" dist="139700" dir="2700000" algn="tl" rotWithShape="0">
              <a:srgbClr val="333333">
                <a:alpha val="65000"/>
              </a:srgbClr>
            </a:outerShdw>
          </a:effectLst>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957244"/>
            <a:ext cx="3071834"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03253" y="957244"/>
            <a:ext cx="2236510"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建立共和国</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2" cstate="print">
            <a:clrChange>
              <a:clrFrom>
                <a:srgbClr val="FEFEFE"/>
              </a:clrFrom>
              <a:clrTo>
                <a:srgbClr val="FEFEFE">
                  <a:alpha val="0"/>
                </a:srgbClr>
              </a:clrTo>
            </a:clrChange>
          </a:blip>
          <a:stretch>
            <a:fillRect/>
          </a:stretch>
        </p:blipFill>
        <p:spPr>
          <a:xfrm>
            <a:off x="21888" y="885806"/>
            <a:ext cx="881365" cy="642941"/>
          </a:xfrm>
          <a:prstGeom prst="rect">
            <a:avLst/>
          </a:prstGeom>
        </p:spPr>
      </p:pic>
      <p:sp>
        <p:nvSpPr>
          <p:cNvPr id="29" name="Freeform 1066"/>
          <p:cNvSpPr>
            <a:spLocks noEditPoints="1"/>
          </p:cNvSpPr>
          <p:nvPr/>
        </p:nvSpPr>
        <p:spPr bwMode="auto">
          <a:xfrm flipH="1" flipV="1">
            <a:off x="45997" y="1719232"/>
            <a:ext cx="1189006" cy="666772"/>
          </a:xfrm>
          <a:custGeom>
            <a:avLst/>
            <a:gdLst>
              <a:gd name="T0" fmla="*/ 1145 w 1878"/>
              <a:gd name="T1" fmla="*/ 212 h 232"/>
              <a:gd name="T2" fmla="*/ 1171 w 1878"/>
              <a:gd name="T3" fmla="*/ 209 h 232"/>
              <a:gd name="T4" fmla="*/ 1612 w 1878"/>
              <a:gd name="T5" fmla="*/ 217 h 232"/>
              <a:gd name="T6" fmla="*/ 1840 w 1878"/>
              <a:gd name="T7" fmla="*/ 166 h 232"/>
              <a:gd name="T8" fmla="*/ 1836 w 1878"/>
              <a:gd name="T9" fmla="*/ 137 h 232"/>
              <a:gd name="T10" fmla="*/ 1839 w 1878"/>
              <a:gd name="T11" fmla="*/ 114 h 232"/>
              <a:gd name="T12" fmla="*/ 1818 w 1878"/>
              <a:gd name="T13" fmla="*/ 20 h 232"/>
              <a:gd name="T14" fmla="*/ 1388 w 1878"/>
              <a:gd name="T15" fmla="*/ 29 h 232"/>
              <a:gd name="T16" fmla="*/ 1047 w 1878"/>
              <a:gd name="T17" fmla="*/ 19 h 232"/>
              <a:gd name="T18" fmla="*/ 720 w 1878"/>
              <a:gd name="T19" fmla="*/ 36 h 232"/>
              <a:gd name="T20" fmla="*/ 496 w 1878"/>
              <a:gd name="T21" fmla="*/ 41 h 232"/>
              <a:gd name="T22" fmla="*/ 323 w 1878"/>
              <a:gd name="T23" fmla="*/ 34 h 232"/>
              <a:gd name="T24" fmla="*/ 231 w 1878"/>
              <a:gd name="T25" fmla="*/ 41 h 232"/>
              <a:gd name="T26" fmla="*/ 200 w 1878"/>
              <a:gd name="T27" fmla="*/ 65 h 232"/>
              <a:gd name="T28" fmla="*/ 255 w 1878"/>
              <a:gd name="T29" fmla="*/ 78 h 232"/>
              <a:gd name="T30" fmla="*/ 195 w 1878"/>
              <a:gd name="T31" fmla="*/ 96 h 232"/>
              <a:gd name="T32" fmla="*/ 212 w 1878"/>
              <a:gd name="T33" fmla="*/ 109 h 232"/>
              <a:gd name="T34" fmla="*/ 143 w 1878"/>
              <a:gd name="T35" fmla="*/ 125 h 232"/>
              <a:gd name="T36" fmla="*/ 182 w 1878"/>
              <a:gd name="T37" fmla="*/ 129 h 232"/>
              <a:gd name="T38" fmla="*/ 164 w 1878"/>
              <a:gd name="T39" fmla="*/ 133 h 232"/>
              <a:gd name="T40" fmla="*/ 53 w 1878"/>
              <a:gd name="T41" fmla="*/ 129 h 232"/>
              <a:gd name="T42" fmla="*/ 58 w 1878"/>
              <a:gd name="T43" fmla="*/ 143 h 232"/>
              <a:gd name="T44" fmla="*/ 126 w 1878"/>
              <a:gd name="T45" fmla="*/ 150 h 232"/>
              <a:gd name="T46" fmla="*/ 109 w 1878"/>
              <a:gd name="T47" fmla="*/ 156 h 232"/>
              <a:gd name="T48" fmla="*/ 26 w 1878"/>
              <a:gd name="T49" fmla="*/ 165 h 232"/>
              <a:gd name="T50" fmla="*/ 160 w 1878"/>
              <a:gd name="T51" fmla="*/ 185 h 232"/>
              <a:gd name="T52" fmla="*/ 12 w 1878"/>
              <a:gd name="T53" fmla="*/ 191 h 232"/>
              <a:gd name="T54" fmla="*/ 82 w 1878"/>
              <a:gd name="T55" fmla="*/ 197 h 232"/>
              <a:gd name="T56" fmla="*/ 342 w 1878"/>
              <a:gd name="T57" fmla="*/ 214 h 232"/>
              <a:gd name="T58" fmla="*/ 414 w 1878"/>
              <a:gd name="T59" fmla="*/ 231 h 232"/>
              <a:gd name="T60" fmla="*/ 883 w 1878"/>
              <a:gd name="T61" fmla="*/ 211 h 232"/>
              <a:gd name="T62" fmla="*/ 941 w 1878"/>
              <a:gd name="T63" fmla="*/ 217 h 232"/>
              <a:gd name="T64" fmla="*/ 953 w 1878"/>
              <a:gd name="T65" fmla="*/ 210 h 232"/>
              <a:gd name="T66" fmla="*/ 1053 w 1878"/>
              <a:gd name="T67" fmla="*/ 206 h 232"/>
              <a:gd name="T68" fmla="*/ 531 w 1878"/>
              <a:gd name="T69" fmla="*/ 207 h 232"/>
              <a:gd name="T70" fmla="*/ 325 w 1878"/>
              <a:gd name="T71" fmla="*/ 207 h 232"/>
              <a:gd name="T72" fmla="*/ 138 w 1878"/>
              <a:gd name="T73" fmla="*/ 198 h 232"/>
              <a:gd name="T74" fmla="*/ 499 w 1878"/>
              <a:gd name="T75" fmla="*/ 192 h 232"/>
              <a:gd name="T76" fmla="*/ 277 w 1878"/>
              <a:gd name="T77" fmla="*/ 191 h 232"/>
              <a:gd name="T78" fmla="*/ 252 w 1878"/>
              <a:gd name="T79" fmla="*/ 193 h 232"/>
              <a:gd name="T80" fmla="*/ 209 w 1878"/>
              <a:gd name="T81" fmla="*/ 191 h 232"/>
              <a:gd name="T82" fmla="*/ 192 w 1878"/>
              <a:gd name="T83" fmla="*/ 187 h 232"/>
              <a:gd name="T84" fmla="*/ 104 w 1878"/>
              <a:gd name="T85" fmla="*/ 147 h 232"/>
              <a:gd name="T86" fmla="*/ 72 w 1878"/>
              <a:gd name="T87" fmla="*/ 145 h 232"/>
              <a:gd name="T88" fmla="*/ 498 w 1878"/>
              <a:gd name="T89" fmla="*/ 91 h 232"/>
              <a:gd name="T90" fmla="*/ 537 w 1878"/>
              <a:gd name="T91" fmla="*/ 87 h 232"/>
              <a:gd name="T92" fmla="*/ 526 w 1878"/>
              <a:gd name="T93" fmla="*/ 87 h 232"/>
              <a:gd name="T94" fmla="*/ 340 w 1878"/>
              <a:gd name="T95" fmla="*/ 84 h 232"/>
              <a:gd name="T96" fmla="*/ 560 w 1878"/>
              <a:gd name="T97" fmla="*/ 68 h 232"/>
              <a:gd name="T98" fmla="*/ 626 w 1878"/>
              <a:gd name="T99" fmla="*/ 74 h 232"/>
              <a:gd name="T100" fmla="*/ 648 w 1878"/>
              <a:gd name="T101" fmla="*/ 82 h 232"/>
              <a:gd name="T102" fmla="*/ 309 w 1878"/>
              <a:gd name="T103" fmla="*/ 78 h 232"/>
              <a:gd name="T104" fmla="*/ 589 w 1878"/>
              <a:gd name="T105" fmla="*/ 71 h 232"/>
              <a:gd name="T106" fmla="*/ 409 w 1878"/>
              <a:gd name="T107" fmla="*/ 58 h 232"/>
              <a:gd name="T108" fmla="*/ 475 w 1878"/>
              <a:gd name="T109" fmla="*/ 46 h 232"/>
              <a:gd name="T110" fmla="*/ 856 w 1878"/>
              <a:gd name="T111" fmla="*/ 40 h 232"/>
              <a:gd name="T112" fmla="*/ 533 w 1878"/>
              <a:gd name="T113" fmla="*/ 61 h 232"/>
              <a:gd name="T114" fmla="*/ 422 w 1878"/>
              <a:gd name="T115" fmla="*/ 61 h 232"/>
              <a:gd name="T116" fmla="*/ 405 w 1878"/>
              <a:gd name="T117" fmla="*/ 58 h 232"/>
              <a:gd name="T118" fmla="*/ 1251 w 1878"/>
              <a:gd name="T119" fmla="*/ 48 h 232"/>
              <a:gd name="T120" fmla="*/ 980 w 1878"/>
              <a:gd name="T121" fmla="*/ 42 h 232"/>
              <a:gd name="T122" fmla="*/ 407 w 1878"/>
              <a:gd name="T123" fmla="*/ 40 h 232"/>
              <a:gd name="T124" fmla="*/ 1260 w 1878"/>
              <a:gd name="T125" fmla="*/ 2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8" h="232">
                <a:moveTo>
                  <a:pt x="950" y="216"/>
                </a:moveTo>
                <a:cubicBezTo>
                  <a:pt x="980" y="219"/>
                  <a:pt x="1005" y="219"/>
                  <a:pt x="1038" y="216"/>
                </a:cubicBezTo>
                <a:cubicBezTo>
                  <a:pt x="1036" y="211"/>
                  <a:pt x="1045" y="211"/>
                  <a:pt x="1047" y="215"/>
                </a:cubicBezTo>
                <a:cubicBezTo>
                  <a:pt x="1054" y="214"/>
                  <a:pt x="1064" y="216"/>
                  <a:pt x="1070" y="217"/>
                </a:cubicBezTo>
                <a:cubicBezTo>
                  <a:pt x="1096" y="221"/>
                  <a:pt x="1122" y="215"/>
                  <a:pt x="1145" y="212"/>
                </a:cubicBezTo>
                <a:cubicBezTo>
                  <a:pt x="1150" y="212"/>
                  <a:pt x="1156" y="215"/>
                  <a:pt x="1159" y="209"/>
                </a:cubicBezTo>
                <a:cubicBezTo>
                  <a:pt x="1155" y="211"/>
                  <a:pt x="1147" y="213"/>
                  <a:pt x="1145" y="209"/>
                </a:cubicBezTo>
                <a:cubicBezTo>
                  <a:pt x="1149" y="202"/>
                  <a:pt x="1168" y="200"/>
                  <a:pt x="1176" y="206"/>
                </a:cubicBezTo>
                <a:cubicBezTo>
                  <a:pt x="1172" y="206"/>
                  <a:pt x="1165" y="204"/>
                  <a:pt x="1164" y="208"/>
                </a:cubicBezTo>
                <a:cubicBezTo>
                  <a:pt x="1167" y="207"/>
                  <a:pt x="1170" y="207"/>
                  <a:pt x="1171" y="209"/>
                </a:cubicBezTo>
                <a:cubicBezTo>
                  <a:pt x="1168" y="211"/>
                  <a:pt x="1162" y="209"/>
                  <a:pt x="1160" y="212"/>
                </a:cubicBezTo>
                <a:cubicBezTo>
                  <a:pt x="1213" y="215"/>
                  <a:pt x="1266" y="211"/>
                  <a:pt x="1320" y="208"/>
                </a:cubicBezTo>
                <a:cubicBezTo>
                  <a:pt x="1296" y="204"/>
                  <a:pt x="1273" y="211"/>
                  <a:pt x="1250" y="203"/>
                </a:cubicBezTo>
                <a:cubicBezTo>
                  <a:pt x="1307" y="203"/>
                  <a:pt x="1372" y="200"/>
                  <a:pt x="1433" y="209"/>
                </a:cubicBezTo>
                <a:cubicBezTo>
                  <a:pt x="1485" y="218"/>
                  <a:pt x="1554" y="213"/>
                  <a:pt x="1612" y="217"/>
                </a:cubicBezTo>
                <a:cubicBezTo>
                  <a:pt x="1614" y="217"/>
                  <a:pt x="1616" y="218"/>
                  <a:pt x="1617" y="218"/>
                </a:cubicBezTo>
                <a:cubicBezTo>
                  <a:pt x="1680" y="215"/>
                  <a:pt x="1735" y="217"/>
                  <a:pt x="1786" y="212"/>
                </a:cubicBezTo>
                <a:cubicBezTo>
                  <a:pt x="1799" y="211"/>
                  <a:pt x="1836" y="211"/>
                  <a:pt x="1838" y="196"/>
                </a:cubicBezTo>
                <a:cubicBezTo>
                  <a:pt x="1840" y="184"/>
                  <a:pt x="1827" y="186"/>
                  <a:pt x="1826" y="175"/>
                </a:cubicBezTo>
                <a:cubicBezTo>
                  <a:pt x="1828" y="169"/>
                  <a:pt x="1837" y="171"/>
                  <a:pt x="1840" y="166"/>
                </a:cubicBezTo>
                <a:cubicBezTo>
                  <a:pt x="1838" y="167"/>
                  <a:pt x="1835" y="167"/>
                  <a:pt x="1833" y="165"/>
                </a:cubicBezTo>
                <a:cubicBezTo>
                  <a:pt x="1836" y="165"/>
                  <a:pt x="1837" y="164"/>
                  <a:pt x="1837" y="161"/>
                </a:cubicBezTo>
                <a:cubicBezTo>
                  <a:pt x="1835" y="158"/>
                  <a:pt x="1835" y="159"/>
                  <a:pt x="1833" y="153"/>
                </a:cubicBezTo>
                <a:cubicBezTo>
                  <a:pt x="1835" y="151"/>
                  <a:pt x="1840" y="152"/>
                  <a:pt x="1840" y="148"/>
                </a:cubicBezTo>
                <a:cubicBezTo>
                  <a:pt x="1842" y="142"/>
                  <a:pt x="1835" y="140"/>
                  <a:pt x="1836" y="137"/>
                </a:cubicBezTo>
                <a:cubicBezTo>
                  <a:pt x="1840" y="138"/>
                  <a:pt x="1843" y="137"/>
                  <a:pt x="1844" y="136"/>
                </a:cubicBezTo>
                <a:cubicBezTo>
                  <a:pt x="1841" y="136"/>
                  <a:pt x="1836" y="136"/>
                  <a:pt x="1835" y="134"/>
                </a:cubicBezTo>
                <a:cubicBezTo>
                  <a:pt x="1837" y="133"/>
                  <a:pt x="1834" y="127"/>
                  <a:pt x="1836" y="127"/>
                </a:cubicBezTo>
                <a:cubicBezTo>
                  <a:pt x="1838" y="124"/>
                  <a:pt x="1840" y="129"/>
                  <a:pt x="1841" y="127"/>
                </a:cubicBezTo>
                <a:cubicBezTo>
                  <a:pt x="1836" y="127"/>
                  <a:pt x="1833" y="115"/>
                  <a:pt x="1839" y="114"/>
                </a:cubicBezTo>
                <a:cubicBezTo>
                  <a:pt x="1841" y="117"/>
                  <a:pt x="1841" y="118"/>
                  <a:pt x="1846" y="118"/>
                </a:cubicBezTo>
                <a:cubicBezTo>
                  <a:pt x="1849" y="113"/>
                  <a:pt x="1844" y="113"/>
                  <a:pt x="1844" y="109"/>
                </a:cubicBezTo>
                <a:cubicBezTo>
                  <a:pt x="1851" y="102"/>
                  <a:pt x="1846" y="91"/>
                  <a:pt x="1849" y="80"/>
                </a:cubicBezTo>
                <a:cubicBezTo>
                  <a:pt x="1878" y="56"/>
                  <a:pt x="1836" y="32"/>
                  <a:pt x="1820" y="16"/>
                </a:cubicBezTo>
                <a:cubicBezTo>
                  <a:pt x="1818" y="16"/>
                  <a:pt x="1821" y="20"/>
                  <a:pt x="1818" y="20"/>
                </a:cubicBezTo>
                <a:cubicBezTo>
                  <a:pt x="1774" y="16"/>
                  <a:pt x="1732" y="20"/>
                  <a:pt x="1690" y="20"/>
                </a:cubicBezTo>
                <a:cubicBezTo>
                  <a:pt x="1648" y="21"/>
                  <a:pt x="1607" y="19"/>
                  <a:pt x="1566" y="17"/>
                </a:cubicBezTo>
                <a:cubicBezTo>
                  <a:pt x="1558" y="17"/>
                  <a:pt x="1549" y="17"/>
                  <a:pt x="1540" y="17"/>
                </a:cubicBezTo>
                <a:cubicBezTo>
                  <a:pt x="1498" y="22"/>
                  <a:pt x="1443" y="22"/>
                  <a:pt x="1396" y="26"/>
                </a:cubicBezTo>
                <a:cubicBezTo>
                  <a:pt x="1394" y="28"/>
                  <a:pt x="1392" y="29"/>
                  <a:pt x="1388" y="29"/>
                </a:cubicBezTo>
                <a:cubicBezTo>
                  <a:pt x="1354" y="6"/>
                  <a:pt x="1300" y="32"/>
                  <a:pt x="1252" y="23"/>
                </a:cubicBezTo>
                <a:cubicBezTo>
                  <a:pt x="1229" y="0"/>
                  <a:pt x="1194" y="33"/>
                  <a:pt x="1162" y="21"/>
                </a:cubicBezTo>
                <a:cubicBezTo>
                  <a:pt x="1159" y="20"/>
                  <a:pt x="1157" y="15"/>
                  <a:pt x="1153" y="15"/>
                </a:cubicBezTo>
                <a:cubicBezTo>
                  <a:pt x="1138" y="12"/>
                  <a:pt x="1123" y="23"/>
                  <a:pt x="1107" y="21"/>
                </a:cubicBezTo>
                <a:cubicBezTo>
                  <a:pt x="1087" y="10"/>
                  <a:pt x="1064" y="17"/>
                  <a:pt x="1047" y="19"/>
                </a:cubicBezTo>
                <a:cubicBezTo>
                  <a:pt x="1032" y="21"/>
                  <a:pt x="1022" y="18"/>
                  <a:pt x="1009" y="15"/>
                </a:cubicBezTo>
                <a:cubicBezTo>
                  <a:pt x="983" y="7"/>
                  <a:pt x="954" y="28"/>
                  <a:pt x="921" y="21"/>
                </a:cubicBezTo>
                <a:cubicBezTo>
                  <a:pt x="917" y="20"/>
                  <a:pt x="915" y="16"/>
                  <a:pt x="911" y="15"/>
                </a:cubicBezTo>
                <a:cubicBezTo>
                  <a:pt x="842" y="26"/>
                  <a:pt x="779" y="31"/>
                  <a:pt x="720" y="34"/>
                </a:cubicBezTo>
                <a:cubicBezTo>
                  <a:pt x="721" y="34"/>
                  <a:pt x="721" y="35"/>
                  <a:pt x="720" y="36"/>
                </a:cubicBezTo>
                <a:cubicBezTo>
                  <a:pt x="662" y="41"/>
                  <a:pt x="607" y="33"/>
                  <a:pt x="540" y="41"/>
                </a:cubicBezTo>
                <a:cubicBezTo>
                  <a:pt x="550" y="44"/>
                  <a:pt x="557" y="40"/>
                  <a:pt x="565" y="44"/>
                </a:cubicBezTo>
                <a:cubicBezTo>
                  <a:pt x="541" y="45"/>
                  <a:pt x="508" y="48"/>
                  <a:pt x="488" y="43"/>
                </a:cubicBezTo>
                <a:cubicBezTo>
                  <a:pt x="493" y="42"/>
                  <a:pt x="497" y="43"/>
                  <a:pt x="500" y="42"/>
                </a:cubicBezTo>
                <a:cubicBezTo>
                  <a:pt x="499" y="40"/>
                  <a:pt x="497" y="41"/>
                  <a:pt x="496" y="41"/>
                </a:cubicBezTo>
                <a:cubicBezTo>
                  <a:pt x="496" y="38"/>
                  <a:pt x="501" y="41"/>
                  <a:pt x="500" y="38"/>
                </a:cubicBezTo>
                <a:cubicBezTo>
                  <a:pt x="470" y="33"/>
                  <a:pt x="437" y="27"/>
                  <a:pt x="397" y="29"/>
                </a:cubicBezTo>
                <a:cubicBezTo>
                  <a:pt x="396" y="26"/>
                  <a:pt x="394" y="23"/>
                  <a:pt x="392" y="21"/>
                </a:cubicBezTo>
                <a:cubicBezTo>
                  <a:pt x="354" y="16"/>
                  <a:pt x="312" y="27"/>
                  <a:pt x="276" y="31"/>
                </a:cubicBezTo>
                <a:cubicBezTo>
                  <a:pt x="292" y="32"/>
                  <a:pt x="308" y="27"/>
                  <a:pt x="323" y="34"/>
                </a:cubicBezTo>
                <a:cubicBezTo>
                  <a:pt x="316" y="39"/>
                  <a:pt x="307" y="36"/>
                  <a:pt x="297" y="36"/>
                </a:cubicBezTo>
                <a:cubicBezTo>
                  <a:pt x="298" y="36"/>
                  <a:pt x="299" y="35"/>
                  <a:pt x="299" y="34"/>
                </a:cubicBezTo>
                <a:cubicBezTo>
                  <a:pt x="295" y="36"/>
                  <a:pt x="286" y="32"/>
                  <a:pt x="282" y="36"/>
                </a:cubicBezTo>
                <a:cubicBezTo>
                  <a:pt x="284" y="36"/>
                  <a:pt x="287" y="35"/>
                  <a:pt x="287" y="37"/>
                </a:cubicBezTo>
                <a:cubicBezTo>
                  <a:pt x="271" y="38"/>
                  <a:pt x="251" y="35"/>
                  <a:pt x="231" y="41"/>
                </a:cubicBezTo>
                <a:cubicBezTo>
                  <a:pt x="247" y="42"/>
                  <a:pt x="261" y="41"/>
                  <a:pt x="278" y="41"/>
                </a:cubicBezTo>
                <a:cubicBezTo>
                  <a:pt x="269" y="46"/>
                  <a:pt x="261" y="40"/>
                  <a:pt x="255" y="47"/>
                </a:cubicBezTo>
                <a:cubicBezTo>
                  <a:pt x="284" y="45"/>
                  <a:pt x="313" y="43"/>
                  <a:pt x="335" y="49"/>
                </a:cubicBezTo>
                <a:cubicBezTo>
                  <a:pt x="313" y="64"/>
                  <a:pt x="264" y="54"/>
                  <a:pt x="237" y="64"/>
                </a:cubicBezTo>
                <a:cubicBezTo>
                  <a:pt x="229" y="63"/>
                  <a:pt x="213" y="61"/>
                  <a:pt x="200" y="65"/>
                </a:cubicBezTo>
                <a:cubicBezTo>
                  <a:pt x="171" y="72"/>
                  <a:pt x="129" y="70"/>
                  <a:pt x="97" y="77"/>
                </a:cubicBezTo>
                <a:cubicBezTo>
                  <a:pt x="141" y="78"/>
                  <a:pt x="204" y="65"/>
                  <a:pt x="251" y="74"/>
                </a:cubicBezTo>
                <a:cubicBezTo>
                  <a:pt x="255" y="75"/>
                  <a:pt x="262" y="72"/>
                  <a:pt x="266" y="79"/>
                </a:cubicBezTo>
                <a:cubicBezTo>
                  <a:pt x="262" y="81"/>
                  <a:pt x="261" y="80"/>
                  <a:pt x="256" y="81"/>
                </a:cubicBezTo>
                <a:cubicBezTo>
                  <a:pt x="256" y="80"/>
                  <a:pt x="258" y="77"/>
                  <a:pt x="255" y="78"/>
                </a:cubicBezTo>
                <a:cubicBezTo>
                  <a:pt x="242" y="85"/>
                  <a:pt x="223" y="83"/>
                  <a:pt x="205" y="85"/>
                </a:cubicBezTo>
                <a:cubicBezTo>
                  <a:pt x="213" y="91"/>
                  <a:pt x="231" y="86"/>
                  <a:pt x="243" y="88"/>
                </a:cubicBezTo>
                <a:cubicBezTo>
                  <a:pt x="243" y="89"/>
                  <a:pt x="242" y="88"/>
                  <a:pt x="242" y="89"/>
                </a:cubicBezTo>
                <a:cubicBezTo>
                  <a:pt x="249" y="88"/>
                  <a:pt x="272" y="87"/>
                  <a:pt x="280" y="90"/>
                </a:cubicBezTo>
                <a:cubicBezTo>
                  <a:pt x="251" y="94"/>
                  <a:pt x="214" y="90"/>
                  <a:pt x="195" y="96"/>
                </a:cubicBezTo>
                <a:cubicBezTo>
                  <a:pt x="211" y="97"/>
                  <a:pt x="222" y="94"/>
                  <a:pt x="231" y="96"/>
                </a:cubicBezTo>
                <a:cubicBezTo>
                  <a:pt x="185" y="104"/>
                  <a:pt x="142" y="99"/>
                  <a:pt x="96" y="106"/>
                </a:cubicBezTo>
                <a:cubicBezTo>
                  <a:pt x="145" y="107"/>
                  <a:pt x="180" y="101"/>
                  <a:pt x="227" y="104"/>
                </a:cubicBezTo>
                <a:cubicBezTo>
                  <a:pt x="220" y="107"/>
                  <a:pt x="203" y="104"/>
                  <a:pt x="201" y="107"/>
                </a:cubicBezTo>
                <a:cubicBezTo>
                  <a:pt x="199" y="108"/>
                  <a:pt x="210" y="105"/>
                  <a:pt x="212" y="109"/>
                </a:cubicBezTo>
                <a:cubicBezTo>
                  <a:pt x="180" y="117"/>
                  <a:pt x="128" y="110"/>
                  <a:pt x="100" y="117"/>
                </a:cubicBezTo>
                <a:cubicBezTo>
                  <a:pt x="85" y="117"/>
                  <a:pt x="82" y="120"/>
                  <a:pt x="70" y="119"/>
                </a:cubicBezTo>
                <a:cubicBezTo>
                  <a:pt x="71" y="119"/>
                  <a:pt x="73" y="119"/>
                  <a:pt x="73" y="118"/>
                </a:cubicBezTo>
                <a:cubicBezTo>
                  <a:pt x="66" y="119"/>
                  <a:pt x="52" y="120"/>
                  <a:pt x="47" y="123"/>
                </a:cubicBezTo>
                <a:cubicBezTo>
                  <a:pt x="76" y="122"/>
                  <a:pt x="113" y="119"/>
                  <a:pt x="143" y="125"/>
                </a:cubicBezTo>
                <a:cubicBezTo>
                  <a:pt x="143" y="128"/>
                  <a:pt x="136" y="126"/>
                  <a:pt x="139" y="129"/>
                </a:cubicBezTo>
                <a:cubicBezTo>
                  <a:pt x="141" y="130"/>
                  <a:pt x="149" y="130"/>
                  <a:pt x="151" y="129"/>
                </a:cubicBezTo>
                <a:cubicBezTo>
                  <a:pt x="150" y="128"/>
                  <a:pt x="145" y="130"/>
                  <a:pt x="146" y="127"/>
                </a:cubicBezTo>
                <a:cubicBezTo>
                  <a:pt x="161" y="129"/>
                  <a:pt x="173" y="126"/>
                  <a:pt x="186" y="128"/>
                </a:cubicBezTo>
                <a:cubicBezTo>
                  <a:pt x="185" y="128"/>
                  <a:pt x="181" y="127"/>
                  <a:pt x="182" y="129"/>
                </a:cubicBezTo>
                <a:cubicBezTo>
                  <a:pt x="195" y="129"/>
                  <a:pt x="202" y="127"/>
                  <a:pt x="217" y="131"/>
                </a:cubicBezTo>
                <a:cubicBezTo>
                  <a:pt x="207" y="132"/>
                  <a:pt x="197" y="136"/>
                  <a:pt x="185" y="134"/>
                </a:cubicBezTo>
                <a:cubicBezTo>
                  <a:pt x="188" y="134"/>
                  <a:pt x="190" y="133"/>
                  <a:pt x="190" y="132"/>
                </a:cubicBezTo>
                <a:cubicBezTo>
                  <a:pt x="179" y="128"/>
                  <a:pt x="170" y="137"/>
                  <a:pt x="159" y="134"/>
                </a:cubicBezTo>
                <a:cubicBezTo>
                  <a:pt x="161" y="133"/>
                  <a:pt x="164" y="135"/>
                  <a:pt x="164" y="133"/>
                </a:cubicBezTo>
                <a:cubicBezTo>
                  <a:pt x="158" y="129"/>
                  <a:pt x="157" y="135"/>
                  <a:pt x="151" y="135"/>
                </a:cubicBezTo>
                <a:cubicBezTo>
                  <a:pt x="151" y="133"/>
                  <a:pt x="153" y="134"/>
                  <a:pt x="153" y="133"/>
                </a:cubicBezTo>
                <a:cubicBezTo>
                  <a:pt x="145" y="134"/>
                  <a:pt x="138" y="130"/>
                  <a:pt x="129" y="130"/>
                </a:cubicBezTo>
                <a:cubicBezTo>
                  <a:pt x="133" y="129"/>
                  <a:pt x="138" y="131"/>
                  <a:pt x="137" y="128"/>
                </a:cubicBezTo>
                <a:cubicBezTo>
                  <a:pt x="108" y="126"/>
                  <a:pt x="81" y="128"/>
                  <a:pt x="53" y="129"/>
                </a:cubicBezTo>
                <a:cubicBezTo>
                  <a:pt x="61" y="130"/>
                  <a:pt x="67" y="129"/>
                  <a:pt x="70" y="135"/>
                </a:cubicBezTo>
                <a:cubicBezTo>
                  <a:pt x="61" y="134"/>
                  <a:pt x="42" y="135"/>
                  <a:pt x="33" y="136"/>
                </a:cubicBezTo>
                <a:cubicBezTo>
                  <a:pt x="40" y="136"/>
                  <a:pt x="36" y="136"/>
                  <a:pt x="33" y="137"/>
                </a:cubicBezTo>
                <a:cubicBezTo>
                  <a:pt x="78" y="136"/>
                  <a:pt x="141" y="135"/>
                  <a:pt x="178" y="138"/>
                </a:cubicBezTo>
                <a:cubicBezTo>
                  <a:pt x="132" y="145"/>
                  <a:pt x="98" y="137"/>
                  <a:pt x="58" y="143"/>
                </a:cubicBezTo>
                <a:cubicBezTo>
                  <a:pt x="62" y="144"/>
                  <a:pt x="68" y="142"/>
                  <a:pt x="71" y="144"/>
                </a:cubicBezTo>
                <a:cubicBezTo>
                  <a:pt x="70" y="146"/>
                  <a:pt x="67" y="143"/>
                  <a:pt x="66" y="146"/>
                </a:cubicBezTo>
                <a:cubicBezTo>
                  <a:pt x="70" y="147"/>
                  <a:pt x="76" y="145"/>
                  <a:pt x="78" y="147"/>
                </a:cubicBezTo>
                <a:cubicBezTo>
                  <a:pt x="71" y="149"/>
                  <a:pt x="61" y="146"/>
                  <a:pt x="55" y="149"/>
                </a:cubicBezTo>
                <a:cubicBezTo>
                  <a:pt x="83" y="150"/>
                  <a:pt x="103" y="150"/>
                  <a:pt x="126" y="150"/>
                </a:cubicBezTo>
                <a:cubicBezTo>
                  <a:pt x="123" y="145"/>
                  <a:pt x="109" y="150"/>
                  <a:pt x="105" y="147"/>
                </a:cubicBezTo>
                <a:cubicBezTo>
                  <a:pt x="116" y="147"/>
                  <a:pt x="131" y="146"/>
                  <a:pt x="141" y="149"/>
                </a:cubicBezTo>
                <a:cubicBezTo>
                  <a:pt x="135" y="149"/>
                  <a:pt x="131" y="150"/>
                  <a:pt x="128" y="149"/>
                </a:cubicBezTo>
                <a:cubicBezTo>
                  <a:pt x="127" y="151"/>
                  <a:pt x="129" y="151"/>
                  <a:pt x="129" y="152"/>
                </a:cubicBezTo>
                <a:cubicBezTo>
                  <a:pt x="122" y="155"/>
                  <a:pt x="115" y="148"/>
                  <a:pt x="109" y="156"/>
                </a:cubicBezTo>
                <a:cubicBezTo>
                  <a:pt x="114" y="156"/>
                  <a:pt x="121" y="154"/>
                  <a:pt x="124" y="157"/>
                </a:cubicBezTo>
                <a:cubicBezTo>
                  <a:pt x="120" y="160"/>
                  <a:pt x="100" y="161"/>
                  <a:pt x="98" y="159"/>
                </a:cubicBezTo>
                <a:cubicBezTo>
                  <a:pt x="78" y="162"/>
                  <a:pt x="61" y="161"/>
                  <a:pt x="42" y="163"/>
                </a:cubicBezTo>
                <a:cubicBezTo>
                  <a:pt x="34" y="164"/>
                  <a:pt x="15" y="165"/>
                  <a:pt x="17" y="166"/>
                </a:cubicBezTo>
                <a:cubicBezTo>
                  <a:pt x="20" y="167"/>
                  <a:pt x="23" y="167"/>
                  <a:pt x="26" y="165"/>
                </a:cubicBezTo>
                <a:cubicBezTo>
                  <a:pt x="45" y="171"/>
                  <a:pt x="71" y="166"/>
                  <a:pt x="93" y="174"/>
                </a:cubicBezTo>
                <a:cubicBezTo>
                  <a:pt x="79" y="173"/>
                  <a:pt x="59" y="175"/>
                  <a:pt x="40" y="176"/>
                </a:cubicBezTo>
                <a:cubicBezTo>
                  <a:pt x="57" y="182"/>
                  <a:pt x="79" y="177"/>
                  <a:pt x="95" y="182"/>
                </a:cubicBezTo>
                <a:cubicBezTo>
                  <a:pt x="94" y="182"/>
                  <a:pt x="92" y="181"/>
                  <a:pt x="91" y="183"/>
                </a:cubicBezTo>
                <a:cubicBezTo>
                  <a:pt x="117" y="182"/>
                  <a:pt x="137" y="185"/>
                  <a:pt x="160" y="185"/>
                </a:cubicBezTo>
                <a:cubicBezTo>
                  <a:pt x="161" y="188"/>
                  <a:pt x="158" y="189"/>
                  <a:pt x="160" y="190"/>
                </a:cubicBezTo>
                <a:cubicBezTo>
                  <a:pt x="162" y="189"/>
                  <a:pt x="170" y="189"/>
                  <a:pt x="174" y="191"/>
                </a:cubicBezTo>
                <a:cubicBezTo>
                  <a:pt x="132" y="191"/>
                  <a:pt x="110" y="190"/>
                  <a:pt x="78" y="189"/>
                </a:cubicBezTo>
                <a:cubicBezTo>
                  <a:pt x="55" y="188"/>
                  <a:pt x="17" y="184"/>
                  <a:pt x="0" y="187"/>
                </a:cubicBezTo>
                <a:cubicBezTo>
                  <a:pt x="3" y="192"/>
                  <a:pt x="10" y="186"/>
                  <a:pt x="12" y="191"/>
                </a:cubicBezTo>
                <a:cubicBezTo>
                  <a:pt x="9" y="190"/>
                  <a:pt x="1" y="190"/>
                  <a:pt x="0" y="191"/>
                </a:cubicBezTo>
                <a:cubicBezTo>
                  <a:pt x="13" y="194"/>
                  <a:pt x="23" y="193"/>
                  <a:pt x="33" y="192"/>
                </a:cubicBezTo>
                <a:cubicBezTo>
                  <a:pt x="32" y="192"/>
                  <a:pt x="30" y="193"/>
                  <a:pt x="30" y="191"/>
                </a:cubicBezTo>
                <a:cubicBezTo>
                  <a:pt x="66" y="194"/>
                  <a:pt x="99" y="192"/>
                  <a:pt x="137" y="198"/>
                </a:cubicBezTo>
                <a:cubicBezTo>
                  <a:pt x="116" y="199"/>
                  <a:pt x="103" y="193"/>
                  <a:pt x="82" y="197"/>
                </a:cubicBezTo>
                <a:cubicBezTo>
                  <a:pt x="161" y="202"/>
                  <a:pt x="239" y="201"/>
                  <a:pt x="302" y="207"/>
                </a:cubicBezTo>
                <a:cubicBezTo>
                  <a:pt x="258" y="209"/>
                  <a:pt x="205" y="205"/>
                  <a:pt x="166" y="206"/>
                </a:cubicBezTo>
                <a:cubicBezTo>
                  <a:pt x="136" y="206"/>
                  <a:pt x="103" y="198"/>
                  <a:pt x="82" y="206"/>
                </a:cubicBezTo>
                <a:cubicBezTo>
                  <a:pt x="150" y="212"/>
                  <a:pt x="231" y="209"/>
                  <a:pt x="303" y="212"/>
                </a:cubicBezTo>
                <a:cubicBezTo>
                  <a:pt x="317" y="213"/>
                  <a:pt x="332" y="211"/>
                  <a:pt x="342" y="214"/>
                </a:cubicBezTo>
                <a:cubicBezTo>
                  <a:pt x="346" y="216"/>
                  <a:pt x="349" y="219"/>
                  <a:pt x="353" y="220"/>
                </a:cubicBezTo>
                <a:cubicBezTo>
                  <a:pt x="368" y="224"/>
                  <a:pt x="381" y="219"/>
                  <a:pt x="394" y="227"/>
                </a:cubicBezTo>
                <a:cubicBezTo>
                  <a:pt x="392" y="227"/>
                  <a:pt x="390" y="226"/>
                  <a:pt x="390" y="228"/>
                </a:cubicBezTo>
                <a:cubicBezTo>
                  <a:pt x="393" y="228"/>
                  <a:pt x="395" y="228"/>
                  <a:pt x="396" y="226"/>
                </a:cubicBezTo>
                <a:cubicBezTo>
                  <a:pt x="398" y="232"/>
                  <a:pt x="410" y="226"/>
                  <a:pt x="414" y="231"/>
                </a:cubicBezTo>
                <a:cubicBezTo>
                  <a:pt x="413" y="231"/>
                  <a:pt x="411" y="230"/>
                  <a:pt x="411" y="232"/>
                </a:cubicBezTo>
                <a:cubicBezTo>
                  <a:pt x="422" y="231"/>
                  <a:pt x="423" y="220"/>
                  <a:pt x="438" y="219"/>
                </a:cubicBezTo>
                <a:cubicBezTo>
                  <a:pt x="437" y="217"/>
                  <a:pt x="432" y="219"/>
                  <a:pt x="432" y="217"/>
                </a:cubicBezTo>
                <a:cubicBezTo>
                  <a:pt x="535" y="209"/>
                  <a:pt x="643" y="214"/>
                  <a:pt x="723" y="209"/>
                </a:cubicBezTo>
                <a:cubicBezTo>
                  <a:pt x="766" y="214"/>
                  <a:pt x="839" y="202"/>
                  <a:pt x="883" y="211"/>
                </a:cubicBezTo>
                <a:cubicBezTo>
                  <a:pt x="881" y="211"/>
                  <a:pt x="880" y="212"/>
                  <a:pt x="880" y="213"/>
                </a:cubicBezTo>
                <a:cubicBezTo>
                  <a:pt x="884" y="210"/>
                  <a:pt x="895" y="214"/>
                  <a:pt x="885" y="215"/>
                </a:cubicBezTo>
                <a:cubicBezTo>
                  <a:pt x="893" y="215"/>
                  <a:pt x="895" y="217"/>
                  <a:pt x="902" y="218"/>
                </a:cubicBezTo>
                <a:cubicBezTo>
                  <a:pt x="900" y="219"/>
                  <a:pt x="898" y="219"/>
                  <a:pt x="897" y="220"/>
                </a:cubicBezTo>
                <a:cubicBezTo>
                  <a:pt x="917" y="216"/>
                  <a:pt x="927" y="217"/>
                  <a:pt x="941" y="217"/>
                </a:cubicBezTo>
                <a:cubicBezTo>
                  <a:pt x="939" y="217"/>
                  <a:pt x="937" y="217"/>
                  <a:pt x="937" y="216"/>
                </a:cubicBezTo>
                <a:cubicBezTo>
                  <a:pt x="942" y="215"/>
                  <a:pt x="946" y="215"/>
                  <a:pt x="944" y="218"/>
                </a:cubicBezTo>
                <a:cubicBezTo>
                  <a:pt x="947" y="214"/>
                  <a:pt x="952" y="221"/>
                  <a:pt x="950" y="216"/>
                </a:cubicBezTo>
                <a:close/>
                <a:moveTo>
                  <a:pt x="948" y="212"/>
                </a:moveTo>
                <a:cubicBezTo>
                  <a:pt x="948" y="210"/>
                  <a:pt x="951" y="210"/>
                  <a:pt x="953" y="210"/>
                </a:cubicBezTo>
                <a:cubicBezTo>
                  <a:pt x="950" y="209"/>
                  <a:pt x="945" y="208"/>
                  <a:pt x="941" y="209"/>
                </a:cubicBezTo>
                <a:cubicBezTo>
                  <a:pt x="945" y="206"/>
                  <a:pt x="959" y="203"/>
                  <a:pt x="960" y="210"/>
                </a:cubicBezTo>
                <a:cubicBezTo>
                  <a:pt x="955" y="210"/>
                  <a:pt x="951" y="214"/>
                  <a:pt x="948" y="212"/>
                </a:cubicBezTo>
                <a:close/>
                <a:moveTo>
                  <a:pt x="1032" y="206"/>
                </a:moveTo>
                <a:cubicBezTo>
                  <a:pt x="1036" y="201"/>
                  <a:pt x="1047" y="205"/>
                  <a:pt x="1053" y="206"/>
                </a:cubicBezTo>
                <a:cubicBezTo>
                  <a:pt x="1050" y="213"/>
                  <a:pt x="1037" y="205"/>
                  <a:pt x="1032" y="206"/>
                </a:cubicBezTo>
                <a:close/>
                <a:moveTo>
                  <a:pt x="782" y="202"/>
                </a:moveTo>
                <a:cubicBezTo>
                  <a:pt x="715" y="206"/>
                  <a:pt x="643" y="210"/>
                  <a:pt x="580" y="206"/>
                </a:cubicBezTo>
                <a:cubicBezTo>
                  <a:pt x="539" y="203"/>
                  <a:pt x="499" y="216"/>
                  <a:pt x="462" y="207"/>
                </a:cubicBezTo>
                <a:cubicBezTo>
                  <a:pt x="474" y="203"/>
                  <a:pt x="515" y="203"/>
                  <a:pt x="531" y="207"/>
                </a:cubicBezTo>
                <a:cubicBezTo>
                  <a:pt x="530" y="204"/>
                  <a:pt x="532" y="204"/>
                  <a:pt x="532" y="207"/>
                </a:cubicBezTo>
                <a:cubicBezTo>
                  <a:pt x="614" y="202"/>
                  <a:pt x="689" y="205"/>
                  <a:pt x="782" y="202"/>
                </a:cubicBezTo>
                <a:close/>
                <a:moveTo>
                  <a:pt x="325" y="207"/>
                </a:moveTo>
                <a:cubicBezTo>
                  <a:pt x="326" y="204"/>
                  <a:pt x="330" y="204"/>
                  <a:pt x="334" y="206"/>
                </a:cubicBezTo>
                <a:cubicBezTo>
                  <a:pt x="331" y="209"/>
                  <a:pt x="329" y="206"/>
                  <a:pt x="325" y="207"/>
                </a:cubicBezTo>
                <a:close/>
                <a:moveTo>
                  <a:pt x="160" y="198"/>
                </a:moveTo>
                <a:cubicBezTo>
                  <a:pt x="179" y="196"/>
                  <a:pt x="205" y="197"/>
                  <a:pt x="212" y="196"/>
                </a:cubicBezTo>
                <a:cubicBezTo>
                  <a:pt x="202" y="201"/>
                  <a:pt x="174" y="197"/>
                  <a:pt x="160" y="198"/>
                </a:cubicBezTo>
                <a:close/>
                <a:moveTo>
                  <a:pt x="156" y="199"/>
                </a:moveTo>
                <a:cubicBezTo>
                  <a:pt x="151" y="197"/>
                  <a:pt x="146" y="198"/>
                  <a:pt x="138" y="198"/>
                </a:cubicBezTo>
                <a:cubicBezTo>
                  <a:pt x="142" y="197"/>
                  <a:pt x="153" y="195"/>
                  <a:pt x="156" y="199"/>
                </a:cubicBezTo>
                <a:close/>
                <a:moveTo>
                  <a:pt x="485" y="193"/>
                </a:moveTo>
                <a:cubicBezTo>
                  <a:pt x="487" y="193"/>
                  <a:pt x="493" y="193"/>
                  <a:pt x="498" y="192"/>
                </a:cubicBezTo>
                <a:cubicBezTo>
                  <a:pt x="495" y="196"/>
                  <a:pt x="488" y="195"/>
                  <a:pt x="485" y="193"/>
                </a:cubicBezTo>
                <a:close/>
                <a:moveTo>
                  <a:pt x="499" y="192"/>
                </a:moveTo>
                <a:cubicBezTo>
                  <a:pt x="502" y="193"/>
                  <a:pt x="510" y="192"/>
                  <a:pt x="516" y="192"/>
                </a:cubicBezTo>
                <a:cubicBezTo>
                  <a:pt x="513" y="193"/>
                  <a:pt x="503" y="196"/>
                  <a:pt x="499" y="192"/>
                </a:cubicBezTo>
                <a:close/>
                <a:moveTo>
                  <a:pt x="277" y="191"/>
                </a:moveTo>
                <a:cubicBezTo>
                  <a:pt x="273" y="192"/>
                  <a:pt x="264" y="193"/>
                  <a:pt x="258" y="191"/>
                </a:cubicBezTo>
                <a:cubicBezTo>
                  <a:pt x="261" y="191"/>
                  <a:pt x="271" y="190"/>
                  <a:pt x="277" y="191"/>
                </a:cubicBezTo>
                <a:close/>
                <a:moveTo>
                  <a:pt x="252" y="193"/>
                </a:moveTo>
                <a:cubicBezTo>
                  <a:pt x="250" y="193"/>
                  <a:pt x="251" y="192"/>
                  <a:pt x="251" y="191"/>
                </a:cubicBezTo>
                <a:cubicBezTo>
                  <a:pt x="248" y="192"/>
                  <a:pt x="246" y="192"/>
                  <a:pt x="243" y="191"/>
                </a:cubicBezTo>
                <a:cubicBezTo>
                  <a:pt x="244" y="190"/>
                  <a:pt x="251" y="190"/>
                  <a:pt x="252" y="191"/>
                </a:cubicBezTo>
                <a:lnTo>
                  <a:pt x="252" y="193"/>
                </a:lnTo>
                <a:close/>
                <a:moveTo>
                  <a:pt x="209" y="191"/>
                </a:moveTo>
                <a:cubicBezTo>
                  <a:pt x="216" y="189"/>
                  <a:pt x="222" y="191"/>
                  <a:pt x="231" y="190"/>
                </a:cubicBezTo>
                <a:cubicBezTo>
                  <a:pt x="235" y="191"/>
                  <a:pt x="240" y="189"/>
                  <a:pt x="242" y="191"/>
                </a:cubicBezTo>
                <a:cubicBezTo>
                  <a:pt x="230" y="191"/>
                  <a:pt x="230" y="191"/>
                  <a:pt x="230" y="191"/>
                </a:cubicBezTo>
                <a:cubicBezTo>
                  <a:pt x="225" y="191"/>
                  <a:pt x="212" y="192"/>
                  <a:pt x="209" y="191"/>
                </a:cubicBezTo>
                <a:close/>
                <a:moveTo>
                  <a:pt x="188" y="192"/>
                </a:moveTo>
                <a:cubicBezTo>
                  <a:pt x="186" y="190"/>
                  <a:pt x="182" y="191"/>
                  <a:pt x="179" y="191"/>
                </a:cubicBezTo>
                <a:cubicBezTo>
                  <a:pt x="177" y="189"/>
                  <a:pt x="186" y="192"/>
                  <a:pt x="187" y="189"/>
                </a:cubicBezTo>
                <a:cubicBezTo>
                  <a:pt x="179" y="188"/>
                  <a:pt x="169" y="189"/>
                  <a:pt x="162" y="188"/>
                </a:cubicBezTo>
                <a:cubicBezTo>
                  <a:pt x="171" y="183"/>
                  <a:pt x="181" y="188"/>
                  <a:pt x="192" y="187"/>
                </a:cubicBezTo>
                <a:cubicBezTo>
                  <a:pt x="194" y="188"/>
                  <a:pt x="186" y="188"/>
                  <a:pt x="188" y="192"/>
                </a:cubicBezTo>
                <a:close/>
                <a:moveTo>
                  <a:pt x="104" y="147"/>
                </a:moveTo>
                <a:cubicBezTo>
                  <a:pt x="101" y="147"/>
                  <a:pt x="94" y="149"/>
                  <a:pt x="89" y="147"/>
                </a:cubicBezTo>
                <a:cubicBezTo>
                  <a:pt x="96" y="146"/>
                  <a:pt x="99" y="145"/>
                  <a:pt x="105" y="144"/>
                </a:cubicBezTo>
                <a:cubicBezTo>
                  <a:pt x="105" y="146"/>
                  <a:pt x="101" y="147"/>
                  <a:pt x="104" y="147"/>
                </a:cubicBezTo>
                <a:close/>
                <a:moveTo>
                  <a:pt x="72" y="145"/>
                </a:moveTo>
                <a:cubicBezTo>
                  <a:pt x="74" y="142"/>
                  <a:pt x="83" y="143"/>
                  <a:pt x="88" y="144"/>
                </a:cubicBezTo>
                <a:cubicBezTo>
                  <a:pt x="87" y="146"/>
                  <a:pt x="83" y="145"/>
                  <a:pt x="81" y="145"/>
                </a:cubicBezTo>
                <a:cubicBezTo>
                  <a:pt x="81" y="147"/>
                  <a:pt x="86" y="146"/>
                  <a:pt x="88" y="146"/>
                </a:cubicBezTo>
                <a:cubicBezTo>
                  <a:pt x="82" y="151"/>
                  <a:pt x="81" y="144"/>
                  <a:pt x="72" y="145"/>
                </a:cubicBezTo>
                <a:close/>
                <a:moveTo>
                  <a:pt x="460" y="132"/>
                </a:moveTo>
                <a:cubicBezTo>
                  <a:pt x="469" y="130"/>
                  <a:pt x="478" y="130"/>
                  <a:pt x="486" y="131"/>
                </a:cubicBezTo>
                <a:cubicBezTo>
                  <a:pt x="481" y="135"/>
                  <a:pt x="467" y="133"/>
                  <a:pt x="460" y="132"/>
                </a:cubicBezTo>
                <a:close/>
                <a:moveTo>
                  <a:pt x="475" y="93"/>
                </a:moveTo>
                <a:cubicBezTo>
                  <a:pt x="481" y="95"/>
                  <a:pt x="490" y="91"/>
                  <a:pt x="498" y="91"/>
                </a:cubicBezTo>
                <a:cubicBezTo>
                  <a:pt x="495" y="97"/>
                  <a:pt x="478" y="96"/>
                  <a:pt x="475" y="93"/>
                </a:cubicBezTo>
                <a:close/>
                <a:moveTo>
                  <a:pt x="508" y="90"/>
                </a:moveTo>
                <a:cubicBezTo>
                  <a:pt x="498" y="96"/>
                  <a:pt x="505" y="87"/>
                  <a:pt x="508" y="89"/>
                </a:cubicBezTo>
                <a:cubicBezTo>
                  <a:pt x="508" y="89"/>
                  <a:pt x="509" y="90"/>
                  <a:pt x="508" y="90"/>
                </a:cubicBezTo>
                <a:close/>
                <a:moveTo>
                  <a:pt x="537" y="87"/>
                </a:moveTo>
                <a:cubicBezTo>
                  <a:pt x="539" y="85"/>
                  <a:pt x="542" y="85"/>
                  <a:pt x="537" y="85"/>
                </a:cubicBezTo>
                <a:cubicBezTo>
                  <a:pt x="542" y="83"/>
                  <a:pt x="549" y="84"/>
                  <a:pt x="554" y="85"/>
                </a:cubicBezTo>
                <a:cubicBezTo>
                  <a:pt x="551" y="88"/>
                  <a:pt x="542" y="86"/>
                  <a:pt x="537" y="87"/>
                </a:cubicBezTo>
                <a:close/>
                <a:moveTo>
                  <a:pt x="536" y="87"/>
                </a:moveTo>
                <a:cubicBezTo>
                  <a:pt x="526" y="87"/>
                  <a:pt x="526" y="87"/>
                  <a:pt x="526" y="87"/>
                </a:cubicBezTo>
                <a:cubicBezTo>
                  <a:pt x="528" y="85"/>
                  <a:pt x="535" y="82"/>
                  <a:pt x="536" y="87"/>
                </a:cubicBezTo>
                <a:close/>
                <a:moveTo>
                  <a:pt x="428" y="87"/>
                </a:moveTo>
                <a:cubicBezTo>
                  <a:pt x="417" y="87"/>
                  <a:pt x="417" y="87"/>
                  <a:pt x="417" y="87"/>
                </a:cubicBezTo>
                <a:cubicBezTo>
                  <a:pt x="419" y="82"/>
                  <a:pt x="428" y="83"/>
                  <a:pt x="428" y="87"/>
                </a:cubicBezTo>
                <a:close/>
                <a:moveTo>
                  <a:pt x="340" y="84"/>
                </a:moveTo>
                <a:cubicBezTo>
                  <a:pt x="320" y="85"/>
                  <a:pt x="289" y="86"/>
                  <a:pt x="273" y="83"/>
                </a:cubicBezTo>
                <a:cubicBezTo>
                  <a:pt x="299" y="80"/>
                  <a:pt x="317" y="81"/>
                  <a:pt x="340" y="84"/>
                </a:cubicBezTo>
                <a:close/>
                <a:moveTo>
                  <a:pt x="589" y="71"/>
                </a:moveTo>
                <a:cubicBezTo>
                  <a:pt x="571" y="69"/>
                  <a:pt x="554" y="72"/>
                  <a:pt x="540" y="73"/>
                </a:cubicBezTo>
                <a:cubicBezTo>
                  <a:pt x="542" y="67"/>
                  <a:pt x="553" y="68"/>
                  <a:pt x="560" y="68"/>
                </a:cubicBezTo>
                <a:cubicBezTo>
                  <a:pt x="587" y="68"/>
                  <a:pt x="626" y="68"/>
                  <a:pt x="652" y="69"/>
                </a:cubicBezTo>
                <a:cubicBezTo>
                  <a:pt x="659" y="64"/>
                  <a:pt x="686" y="66"/>
                  <a:pt x="691" y="71"/>
                </a:cubicBezTo>
                <a:cubicBezTo>
                  <a:pt x="687" y="72"/>
                  <a:pt x="683" y="74"/>
                  <a:pt x="675" y="75"/>
                </a:cubicBezTo>
                <a:cubicBezTo>
                  <a:pt x="668" y="68"/>
                  <a:pt x="655" y="78"/>
                  <a:pt x="643" y="71"/>
                </a:cubicBezTo>
                <a:cubicBezTo>
                  <a:pt x="648" y="74"/>
                  <a:pt x="629" y="74"/>
                  <a:pt x="626" y="74"/>
                </a:cubicBezTo>
                <a:cubicBezTo>
                  <a:pt x="609" y="74"/>
                  <a:pt x="585" y="74"/>
                  <a:pt x="568" y="77"/>
                </a:cubicBezTo>
                <a:cubicBezTo>
                  <a:pt x="604" y="80"/>
                  <a:pt x="636" y="74"/>
                  <a:pt x="662" y="78"/>
                </a:cubicBezTo>
                <a:cubicBezTo>
                  <a:pt x="690" y="75"/>
                  <a:pt x="735" y="77"/>
                  <a:pt x="774" y="74"/>
                </a:cubicBezTo>
                <a:cubicBezTo>
                  <a:pt x="759" y="82"/>
                  <a:pt x="744" y="78"/>
                  <a:pt x="728" y="77"/>
                </a:cubicBezTo>
                <a:cubicBezTo>
                  <a:pt x="701" y="75"/>
                  <a:pt x="673" y="85"/>
                  <a:pt x="648" y="82"/>
                </a:cubicBezTo>
                <a:cubicBezTo>
                  <a:pt x="592" y="75"/>
                  <a:pt x="520" y="83"/>
                  <a:pt x="453" y="79"/>
                </a:cubicBezTo>
                <a:cubicBezTo>
                  <a:pt x="457" y="77"/>
                  <a:pt x="461" y="76"/>
                  <a:pt x="464" y="76"/>
                </a:cubicBezTo>
                <a:cubicBezTo>
                  <a:pt x="441" y="75"/>
                  <a:pt x="407" y="75"/>
                  <a:pt x="386" y="80"/>
                </a:cubicBezTo>
                <a:cubicBezTo>
                  <a:pt x="385" y="77"/>
                  <a:pt x="388" y="77"/>
                  <a:pt x="390" y="77"/>
                </a:cubicBezTo>
                <a:cubicBezTo>
                  <a:pt x="362" y="78"/>
                  <a:pt x="331" y="78"/>
                  <a:pt x="309" y="78"/>
                </a:cubicBezTo>
                <a:cubicBezTo>
                  <a:pt x="325" y="74"/>
                  <a:pt x="349" y="75"/>
                  <a:pt x="364" y="75"/>
                </a:cubicBezTo>
                <a:cubicBezTo>
                  <a:pt x="364" y="74"/>
                  <a:pt x="363" y="74"/>
                  <a:pt x="362" y="74"/>
                </a:cubicBezTo>
                <a:cubicBezTo>
                  <a:pt x="402" y="73"/>
                  <a:pt x="462" y="68"/>
                  <a:pt x="508" y="75"/>
                </a:cubicBezTo>
                <a:cubicBezTo>
                  <a:pt x="493" y="73"/>
                  <a:pt x="487" y="74"/>
                  <a:pt x="470" y="76"/>
                </a:cubicBezTo>
                <a:cubicBezTo>
                  <a:pt x="511" y="79"/>
                  <a:pt x="547" y="77"/>
                  <a:pt x="589" y="71"/>
                </a:cubicBezTo>
                <a:close/>
                <a:moveTo>
                  <a:pt x="709" y="68"/>
                </a:moveTo>
                <a:cubicBezTo>
                  <a:pt x="714" y="65"/>
                  <a:pt x="725" y="64"/>
                  <a:pt x="732" y="67"/>
                </a:cubicBezTo>
                <a:cubicBezTo>
                  <a:pt x="725" y="69"/>
                  <a:pt x="719" y="70"/>
                  <a:pt x="709" y="68"/>
                </a:cubicBezTo>
                <a:close/>
                <a:moveTo>
                  <a:pt x="422" y="61"/>
                </a:moveTo>
                <a:cubicBezTo>
                  <a:pt x="417" y="58"/>
                  <a:pt x="415" y="61"/>
                  <a:pt x="409" y="58"/>
                </a:cubicBezTo>
                <a:cubicBezTo>
                  <a:pt x="414" y="56"/>
                  <a:pt x="431" y="58"/>
                  <a:pt x="432" y="48"/>
                </a:cubicBezTo>
                <a:cubicBezTo>
                  <a:pt x="445" y="43"/>
                  <a:pt x="464" y="54"/>
                  <a:pt x="474" y="46"/>
                </a:cubicBezTo>
                <a:cubicBezTo>
                  <a:pt x="465" y="44"/>
                  <a:pt x="455" y="46"/>
                  <a:pt x="446" y="45"/>
                </a:cubicBezTo>
                <a:cubicBezTo>
                  <a:pt x="455" y="42"/>
                  <a:pt x="475" y="43"/>
                  <a:pt x="487" y="43"/>
                </a:cubicBezTo>
                <a:cubicBezTo>
                  <a:pt x="483" y="46"/>
                  <a:pt x="477" y="48"/>
                  <a:pt x="475" y="46"/>
                </a:cubicBezTo>
                <a:cubicBezTo>
                  <a:pt x="484" y="48"/>
                  <a:pt x="507" y="49"/>
                  <a:pt x="523" y="52"/>
                </a:cubicBezTo>
                <a:cubicBezTo>
                  <a:pt x="524" y="51"/>
                  <a:pt x="528" y="48"/>
                  <a:pt x="524" y="48"/>
                </a:cubicBezTo>
                <a:cubicBezTo>
                  <a:pt x="547" y="51"/>
                  <a:pt x="564" y="47"/>
                  <a:pt x="592" y="45"/>
                </a:cubicBezTo>
                <a:cubicBezTo>
                  <a:pt x="639" y="43"/>
                  <a:pt x="692" y="45"/>
                  <a:pt x="741" y="44"/>
                </a:cubicBezTo>
                <a:cubicBezTo>
                  <a:pt x="778" y="44"/>
                  <a:pt x="818" y="43"/>
                  <a:pt x="856" y="40"/>
                </a:cubicBezTo>
                <a:cubicBezTo>
                  <a:pt x="874" y="38"/>
                  <a:pt x="890" y="43"/>
                  <a:pt x="908" y="43"/>
                </a:cubicBezTo>
                <a:cubicBezTo>
                  <a:pt x="824" y="63"/>
                  <a:pt x="712" y="64"/>
                  <a:pt x="628" y="65"/>
                </a:cubicBezTo>
                <a:cubicBezTo>
                  <a:pt x="630" y="62"/>
                  <a:pt x="636" y="64"/>
                  <a:pt x="638" y="62"/>
                </a:cubicBezTo>
                <a:cubicBezTo>
                  <a:pt x="605" y="60"/>
                  <a:pt x="561" y="68"/>
                  <a:pt x="532" y="64"/>
                </a:cubicBezTo>
                <a:cubicBezTo>
                  <a:pt x="531" y="61"/>
                  <a:pt x="533" y="62"/>
                  <a:pt x="533" y="61"/>
                </a:cubicBezTo>
                <a:cubicBezTo>
                  <a:pt x="523" y="61"/>
                  <a:pt x="502" y="64"/>
                  <a:pt x="487" y="65"/>
                </a:cubicBezTo>
                <a:cubicBezTo>
                  <a:pt x="488" y="61"/>
                  <a:pt x="494" y="62"/>
                  <a:pt x="495" y="60"/>
                </a:cubicBezTo>
                <a:cubicBezTo>
                  <a:pt x="475" y="57"/>
                  <a:pt x="439" y="63"/>
                  <a:pt x="418" y="64"/>
                </a:cubicBezTo>
                <a:cubicBezTo>
                  <a:pt x="418" y="63"/>
                  <a:pt x="419" y="63"/>
                  <a:pt x="419" y="63"/>
                </a:cubicBezTo>
                <a:cubicBezTo>
                  <a:pt x="420" y="62"/>
                  <a:pt x="420" y="60"/>
                  <a:pt x="422" y="61"/>
                </a:cubicBezTo>
                <a:close/>
                <a:moveTo>
                  <a:pt x="371" y="62"/>
                </a:moveTo>
                <a:cubicBezTo>
                  <a:pt x="373" y="60"/>
                  <a:pt x="371" y="60"/>
                  <a:pt x="372" y="57"/>
                </a:cubicBezTo>
                <a:cubicBezTo>
                  <a:pt x="367" y="56"/>
                  <a:pt x="368" y="62"/>
                  <a:pt x="362" y="61"/>
                </a:cubicBezTo>
                <a:cubicBezTo>
                  <a:pt x="364" y="57"/>
                  <a:pt x="366" y="53"/>
                  <a:pt x="365" y="48"/>
                </a:cubicBezTo>
                <a:cubicBezTo>
                  <a:pt x="384" y="46"/>
                  <a:pt x="390" y="56"/>
                  <a:pt x="405" y="58"/>
                </a:cubicBezTo>
                <a:cubicBezTo>
                  <a:pt x="398" y="64"/>
                  <a:pt x="383" y="61"/>
                  <a:pt x="371" y="62"/>
                </a:cubicBezTo>
                <a:close/>
                <a:moveTo>
                  <a:pt x="1206" y="52"/>
                </a:moveTo>
                <a:cubicBezTo>
                  <a:pt x="1216" y="49"/>
                  <a:pt x="1230" y="52"/>
                  <a:pt x="1236" y="53"/>
                </a:cubicBezTo>
                <a:cubicBezTo>
                  <a:pt x="1231" y="55"/>
                  <a:pt x="1210" y="60"/>
                  <a:pt x="1206" y="52"/>
                </a:cubicBezTo>
                <a:close/>
                <a:moveTo>
                  <a:pt x="1251" y="48"/>
                </a:moveTo>
                <a:cubicBezTo>
                  <a:pt x="1261" y="37"/>
                  <a:pt x="1295" y="43"/>
                  <a:pt x="1314" y="44"/>
                </a:cubicBezTo>
                <a:cubicBezTo>
                  <a:pt x="1310" y="49"/>
                  <a:pt x="1305" y="48"/>
                  <a:pt x="1298" y="49"/>
                </a:cubicBezTo>
                <a:cubicBezTo>
                  <a:pt x="1290" y="41"/>
                  <a:pt x="1264" y="50"/>
                  <a:pt x="1251" y="48"/>
                </a:cubicBezTo>
                <a:close/>
                <a:moveTo>
                  <a:pt x="950" y="42"/>
                </a:moveTo>
                <a:cubicBezTo>
                  <a:pt x="956" y="39"/>
                  <a:pt x="973" y="42"/>
                  <a:pt x="980" y="42"/>
                </a:cubicBezTo>
                <a:cubicBezTo>
                  <a:pt x="973" y="54"/>
                  <a:pt x="960" y="41"/>
                  <a:pt x="950" y="42"/>
                </a:cubicBezTo>
                <a:close/>
                <a:moveTo>
                  <a:pt x="409" y="42"/>
                </a:moveTo>
                <a:cubicBezTo>
                  <a:pt x="409" y="45"/>
                  <a:pt x="404" y="43"/>
                  <a:pt x="402" y="43"/>
                </a:cubicBezTo>
                <a:cubicBezTo>
                  <a:pt x="404" y="41"/>
                  <a:pt x="405" y="43"/>
                  <a:pt x="409" y="42"/>
                </a:cubicBezTo>
                <a:close/>
                <a:moveTo>
                  <a:pt x="407" y="40"/>
                </a:moveTo>
                <a:cubicBezTo>
                  <a:pt x="408" y="38"/>
                  <a:pt x="411" y="39"/>
                  <a:pt x="412" y="38"/>
                </a:cubicBezTo>
                <a:cubicBezTo>
                  <a:pt x="408" y="36"/>
                  <a:pt x="401" y="36"/>
                  <a:pt x="399" y="32"/>
                </a:cubicBezTo>
                <a:cubicBezTo>
                  <a:pt x="410" y="32"/>
                  <a:pt x="428" y="33"/>
                  <a:pt x="441" y="34"/>
                </a:cubicBezTo>
                <a:cubicBezTo>
                  <a:pt x="433" y="40"/>
                  <a:pt x="419" y="39"/>
                  <a:pt x="407" y="40"/>
                </a:cubicBezTo>
                <a:close/>
                <a:moveTo>
                  <a:pt x="1260" y="27"/>
                </a:moveTo>
                <a:cubicBezTo>
                  <a:pt x="1269" y="28"/>
                  <a:pt x="1277" y="25"/>
                  <a:pt x="1283" y="28"/>
                </a:cubicBezTo>
                <a:cubicBezTo>
                  <a:pt x="1279" y="33"/>
                  <a:pt x="1265" y="33"/>
                  <a:pt x="1260"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文本框 65"/>
          <p:cNvSpPr txBox="1"/>
          <p:nvPr/>
        </p:nvSpPr>
        <p:spPr>
          <a:xfrm>
            <a:off x="91513" y="1751145"/>
            <a:ext cx="825867" cy="477054"/>
          </a:xfrm>
          <a:prstGeom prst="rect">
            <a:avLst/>
          </a:prstGeom>
          <a:noFill/>
        </p:spPr>
        <p:txBody>
          <a:bodyPr wrap="none" rtlCol="0">
            <a:spAutoFit/>
          </a:bodyPr>
          <a:lstStyle/>
          <a:p>
            <a:pPr lvl="0"/>
            <a:r>
              <a:rPr lang="zh-CN" altLang="en-US" sz="2500" b="1" dirty="0" smtClean="0">
                <a:solidFill>
                  <a:schemeClr val="bg1"/>
                </a:solidFill>
                <a:latin typeface="微软雅黑" panose="020B0503020204020204" pitchFamily="34" charset="-122"/>
                <a:ea typeface="微软雅黑" panose="020B0503020204020204" pitchFamily="34" charset="-122"/>
              </a:rPr>
              <a:t>统治</a:t>
            </a:r>
            <a:endParaRPr lang="zh-CN" altLang="en-US" sz="2500" b="1"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117435" y="2457442"/>
            <a:ext cx="3286148" cy="4523105"/>
          </a:xfrm>
          <a:prstGeom prst="rect">
            <a:avLst/>
          </a:prstGeom>
        </p:spPr>
        <p:txBody>
          <a:bodyPr wrap="square">
            <a:spAutoFit/>
          </a:bodyPr>
          <a:lstStyle/>
          <a:p>
            <a:r>
              <a:rPr lang="zh-CN" altLang="en-US" sz="3200" dirty="0" smtClean="0">
                <a:latin typeface="华文新魏" panose="02010800040101010101" pitchFamily="2" charset="-122"/>
                <a:ea typeface="华文新魏" panose="02010800040101010101" pitchFamily="2" charset="-122"/>
              </a:rPr>
              <a:t>①国家统治的决策权掌握在由</a:t>
            </a:r>
            <a:r>
              <a:rPr lang="en-US" sz="3200" dirty="0" smtClean="0">
                <a:latin typeface="华文新魏" panose="02010800040101010101" pitchFamily="2" charset="-122"/>
                <a:ea typeface="华文新魏" panose="02010800040101010101" pitchFamily="2" charset="-122"/>
              </a:rPr>
              <a:t>300</a:t>
            </a:r>
            <a:r>
              <a:rPr lang="zh-CN" altLang="en-US" sz="3200" dirty="0" smtClean="0">
                <a:latin typeface="华文新魏" panose="02010800040101010101" pitchFamily="2" charset="-122"/>
                <a:ea typeface="华文新魏" panose="02010800040101010101" pitchFamily="2" charset="-122"/>
              </a:rPr>
              <a:t>名贵族组成的</a:t>
            </a:r>
            <a:r>
              <a:rPr lang="zh-CN" altLang="en-US" sz="3200" b="1" u="sng" dirty="0" smtClean="0">
                <a:solidFill>
                  <a:srgbClr val="FF0000"/>
                </a:solidFill>
                <a:latin typeface="微软雅黑" panose="020B0503020204020204" pitchFamily="34" charset="-122"/>
                <a:ea typeface="微软雅黑" panose="020B0503020204020204" pitchFamily="34" charset="-122"/>
              </a:rPr>
              <a:t>元老院</a:t>
            </a:r>
            <a:r>
              <a:rPr lang="zh-CN" altLang="en-US" sz="3200" dirty="0" smtClean="0">
                <a:latin typeface="华文新魏" panose="02010800040101010101" pitchFamily="2" charset="-122"/>
                <a:ea typeface="华文新魏" panose="02010800040101010101" pitchFamily="2" charset="-122"/>
              </a:rPr>
              <a:t>手里，两个权力相等的</a:t>
            </a:r>
            <a:r>
              <a:rPr lang="zh-CN" altLang="en-US" sz="3200" b="1" u="sng" dirty="0" smtClean="0">
                <a:solidFill>
                  <a:srgbClr val="FF0000"/>
                </a:solidFill>
                <a:latin typeface="微软雅黑" panose="020B0503020204020204" pitchFamily="34" charset="-122"/>
                <a:ea typeface="微软雅黑" panose="020B0503020204020204" pitchFamily="34" charset="-122"/>
              </a:rPr>
              <a:t>执政官</a:t>
            </a:r>
            <a:r>
              <a:rPr lang="zh-CN" altLang="en-US" sz="3200" dirty="0" smtClean="0">
                <a:solidFill>
                  <a:schemeClr val="tx1"/>
                </a:solidFill>
                <a:latin typeface="华文新魏" panose="02010800040101010101" pitchFamily="2" charset="-122"/>
                <a:ea typeface="华文新魏" panose="02010800040101010101" pitchFamily="2" charset="-122"/>
              </a:rPr>
              <a:t>主</a:t>
            </a:r>
            <a:r>
              <a:rPr lang="zh-CN" altLang="en-US" sz="3200" dirty="0" smtClean="0">
                <a:latin typeface="华文新魏" panose="02010800040101010101" pitchFamily="2" charset="-122"/>
                <a:ea typeface="华文新魏" panose="02010800040101010101" pitchFamily="2" charset="-122"/>
              </a:rPr>
              <a:t>持日</a:t>
            </a:r>
            <a:r>
              <a:rPr lang="zh-CN" altLang="en-US" sz="3200" dirty="0" smtClean="0">
                <a:latin typeface="华文新魏" panose="02010800040101010101" pitchFamily="2" charset="-122"/>
                <a:ea typeface="华文新魏" panose="02010800040101010101" pitchFamily="2" charset="-122"/>
              </a:rPr>
              <a:t>常</a:t>
            </a:r>
            <a:r>
              <a:rPr lang="zh-CN" altLang="en-US" sz="3200" dirty="0" smtClean="0">
                <a:latin typeface="华文新魏" panose="02010800040101010101" pitchFamily="2" charset="-122"/>
                <a:ea typeface="华文新魏" panose="02010800040101010101" pitchFamily="2" charset="-122"/>
              </a:rPr>
              <a:t>政务，</a:t>
            </a:r>
            <a:r>
              <a:rPr lang="zh-CN" altLang="en-US" sz="3200" b="1" u="sng" dirty="0" smtClean="0">
                <a:solidFill>
                  <a:srgbClr val="FF0000"/>
                </a:solidFill>
                <a:latin typeface="微软雅黑" panose="020B0503020204020204" pitchFamily="34" charset="-122"/>
                <a:ea typeface="微软雅黑" panose="020B0503020204020204" pitchFamily="34" charset="-122"/>
              </a:rPr>
              <a:t>公民大会</a:t>
            </a:r>
            <a:r>
              <a:rPr lang="zh-CN" altLang="en-US" sz="3200" dirty="0" smtClean="0">
                <a:latin typeface="华文新魏" panose="02010800040101010101" pitchFamily="2" charset="-122"/>
                <a:ea typeface="华文新魏" panose="02010800040101010101" pitchFamily="2" charset="-122"/>
              </a:rPr>
              <a:t>是形式上的最高权力机关。</a:t>
            </a:r>
            <a:endParaRPr lang="zh-CN" altLang="en-US" sz="3200" dirty="0">
              <a:latin typeface="华文新魏" panose="02010800040101010101" pitchFamily="2" charset="-122"/>
              <a:ea typeface="华文新魏" panose="02010800040101010101" pitchFamily="2" charset="-122"/>
            </a:endParaRPr>
          </a:p>
        </p:txBody>
      </p:sp>
      <p:pic>
        <p:nvPicPr>
          <p:cNvPr id="34" name="图片 33" descr="1.png"/>
          <p:cNvPicPr>
            <a:picLocks noChangeAspect="1"/>
          </p:cNvPicPr>
          <p:nvPr/>
        </p:nvPicPr>
        <p:blipFill>
          <a:blip r:embed="rId3" cstate="print"/>
          <a:stretch>
            <a:fillRect/>
          </a:stretch>
        </p:blipFill>
        <p:spPr>
          <a:xfrm>
            <a:off x="6832607" y="1319912"/>
            <a:ext cx="4429156" cy="2760840"/>
          </a:xfrm>
          <a:prstGeom prst="rect">
            <a:avLst/>
          </a:prstGeom>
          <a:ln>
            <a:noFill/>
          </a:ln>
          <a:effectLst>
            <a:outerShdw blurRad="292100" dist="139700" dir="2700000" algn="tl" rotWithShape="0">
              <a:srgbClr val="333333">
                <a:alpha val="65000"/>
              </a:srgbClr>
            </a:outerShdw>
          </a:effectLst>
        </p:spPr>
      </p:pic>
      <p:sp>
        <p:nvSpPr>
          <p:cNvPr id="35" name="矩形 34"/>
          <p:cNvSpPr/>
          <p:nvPr/>
        </p:nvSpPr>
        <p:spPr>
          <a:xfrm>
            <a:off x="4260839" y="1100120"/>
            <a:ext cx="2786082" cy="3046095"/>
          </a:xfrm>
          <a:prstGeom prst="rect">
            <a:avLst/>
          </a:prstGeom>
        </p:spPr>
        <p:txBody>
          <a:bodyPr wrap="square">
            <a:spAutoFit/>
          </a:bodyPr>
          <a:lstStyle/>
          <a:p>
            <a:r>
              <a:rPr lang="zh-CN" altLang="en-US" sz="2400" dirty="0" smtClean="0">
                <a:latin typeface="华文新魏" panose="02010800040101010101" pitchFamily="2" charset="-122"/>
                <a:ea typeface="华文新魏" panose="02010800040101010101" pitchFamily="2" charset="-122"/>
              </a:rPr>
              <a:t>罗马著名政治家、演说家</a:t>
            </a:r>
            <a:r>
              <a:rPr lang="zh-CN" altLang="en-US" sz="2400" dirty="0" smtClean="0">
                <a:solidFill>
                  <a:srgbClr val="FF0000"/>
                </a:solidFill>
                <a:latin typeface="华文新魏" panose="02010800040101010101" pitchFamily="2" charset="-122"/>
                <a:ea typeface="华文新魏" panose="02010800040101010101" pitchFamily="2" charset="-122"/>
              </a:rPr>
              <a:t>西塞罗</a:t>
            </a:r>
            <a:r>
              <a:rPr lang="zh-CN" altLang="en-US" sz="2400" dirty="0" smtClean="0">
                <a:latin typeface="华文新魏" panose="02010800040101010101" pitchFamily="2" charset="-122"/>
                <a:ea typeface="华文新魏" panose="02010800040101010101" pitchFamily="2" charset="-122"/>
              </a:rPr>
              <a:t>站在元老院的中央，面对上百位身着白袍的元老，发表谴责喀提林的演讲，反对他意图颠覆共和政体的不端行为。</a:t>
            </a:r>
            <a:endParaRPr lang="zh-CN" altLang="en-US" sz="2400" dirty="0">
              <a:latin typeface="华文新魏" panose="02010800040101010101" pitchFamily="2" charset="-122"/>
              <a:ea typeface="华文新魏" panose="02010800040101010101" pitchFamily="2" charset="-122"/>
            </a:endParaRPr>
          </a:p>
        </p:txBody>
      </p:sp>
      <p:sp>
        <p:nvSpPr>
          <p:cNvPr id="37" name="矩形 36"/>
          <p:cNvSpPr/>
          <p:nvPr/>
        </p:nvSpPr>
        <p:spPr>
          <a:xfrm>
            <a:off x="7332673" y="885806"/>
            <a:ext cx="4429156" cy="461665"/>
          </a:xfrm>
          <a:prstGeom prst="rect">
            <a:avLst/>
          </a:prstGeom>
        </p:spPr>
        <p:txBody>
          <a:bodyPr wrap="square">
            <a:spAutoFit/>
          </a:bodyPr>
          <a:lstStyle/>
          <a:p>
            <a:r>
              <a:rPr lang="zh-CN" altLang="en-US" sz="2400" b="1" dirty="0" smtClean="0">
                <a:solidFill>
                  <a:prstClr val="black"/>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油画</a:t>
            </a:r>
            <a:r>
              <a:rPr lang="en-US" altLang="zh-CN" sz="2400" b="1" dirty="0" smtClean="0">
                <a:solidFill>
                  <a:prstClr val="black"/>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400" b="1" dirty="0" smtClean="0">
                <a:solidFill>
                  <a:prstClr val="black"/>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西塞罗谴责喀提林</a:t>
            </a:r>
            <a:r>
              <a:rPr lang="en-US" altLang="zh-CN" sz="2400" b="1" dirty="0" smtClean="0">
                <a:solidFill>
                  <a:prstClr val="black"/>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endParaRPr lang="zh-CN" altLang="en-US" sz="2400"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38" name="图片 37"/>
          <p:cNvPicPr>
            <a:picLocks noChangeAspect="1"/>
          </p:cNvPicPr>
          <p:nvPr/>
        </p:nvPicPr>
        <p:blipFill rotWithShape="1">
          <a:blip r:embed="rId1" cstate="print">
            <a:extLst>
              <a:ext uri="{28A0092B-C50C-407E-A947-70E740481C1C}">
                <a14:useLocalDpi xmlns:a14="http://schemas.microsoft.com/office/drawing/2010/main" val="0"/>
              </a:ext>
            </a:extLst>
          </a:blip>
          <a:srcRect l="24814" r="13974" b="25049"/>
          <a:stretch>
            <a:fillRect/>
          </a:stretch>
        </p:blipFill>
        <p:spPr>
          <a:xfrm>
            <a:off x="3475021" y="4314830"/>
            <a:ext cx="7858180" cy="2786082"/>
          </a:xfrm>
          <a:prstGeom prst="roundRect">
            <a:avLst>
              <a:gd name="adj" fmla="val 5493"/>
            </a:avLst>
          </a:prstGeom>
          <a:ln>
            <a:solidFill>
              <a:schemeClr val="bg2">
                <a:lumMod val="50000"/>
              </a:schemeClr>
            </a:solidFill>
          </a:ln>
          <a:effectLst>
            <a:outerShdw blurRad="292100" dist="139700" dir="2700000" algn="tl" rotWithShape="0">
              <a:srgbClr val="333333">
                <a:alpha val="65000"/>
              </a:srgbClr>
            </a:outerShdw>
          </a:effectLst>
        </p:spPr>
      </p:pic>
      <p:sp>
        <p:nvSpPr>
          <p:cNvPr id="40" name="TextBox 39"/>
          <p:cNvSpPr txBox="1"/>
          <p:nvPr/>
        </p:nvSpPr>
        <p:spPr>
          <a:xfrm>
            <a:off x="4332277" y="4351818"/>
            <a:ext cx="3643338" cy="2677656"/>
          </a:xfrm>
          <a:prstGeom prst="rect">
            <a:avLst/>
          </a:prstGeom>
          <a:noFill/>
        </p:spPr>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罗马共和国最高</a:t>
            </a:r>
            <a:r>
              <a:rPr lang="en-US" sz="2400" dirty="0" err="1" smtClean="0">
                <a:latin typeface="华文新魏" panose="02010800040101010101" pitchFamily="2" charset="-122"/>
                <a:ea typeface="华文新魏" panose="02010800040101010101" pitchFamily="2" charset="-122"/>
              </a:rPr>
              <a:t>行政长官</a:t>
            </a:r>
            <a:r>
              <a:rPr lang="zh-CN" altLang="en-US" sz="2400" dirty="0" smtClean="0">
                <a:latin typeface="华文新魏" panose="02010800040101010101" pitchFamily="2" charset="-122"/>
                <a:ea typeface="华文新魏" panose="02010800040101010101" pitchFamily="2" charset="-122"/>
              </a:rPr>
              <a:t>称</a:t>
            </a:r>
            <a:r>
              <a:rPr lang="zh-CN" altLang="en-US" sz="2400" b="1" dirty="0" smtClean="0">
                <a:solidFill>
                  <a:srgbClr val="FF0000"/>
                </a:solidFill>
                <a:latin typeface="微软雅黑" panose="020B0503020204020204" pitchFamily="34" charset="-122"/>
                <a:ea typeface="微软雅黑" panose="020B0503020204020204" pitchFamily="34" charset="-122"/>
              </a:rPr>
              <a:t>执政官</a:t>
            </a:r>
            <a:r>
              <a:rPr lang="zh-CN" altLang="en-US" sz="2400" dirty="0" smtClean="0">
                <a:latin typeface="华文新魏" panose="02010800040101010101" pitchFamily="2" charset="-122"/>
                <a:ea typeface="华文新魏" panose="02010800040101010101" pitchFamily="2" charset="-122"/>
              </a:rPr>
              <a:t>，共两位，互相牵制。任期一年，相当国家元首，负责统帅军队，主持元老院会议，执行元老院通过的法令，在外交事务中代表国家。</a:t>
            </a:r>
            <a:endParaRPr lang="zh-CN" altLang="en-US" sz="2400" dirty="0">
              <a:latin typeface="华文新魏" panose="02010800040101010101" pitchFamily="2" charset="-122"/>
              <a:ea typeface="华文新魏" panose="02010800040101010101" pitchFamily="2" charset="-122"/>
            </a:endParaRPr>
          </a:p>
        </p:txBody>
      </p:sp>
      <p:grpSp>
        <p:nvGrpSpPr>
          <p:cNvPr id="41" name="组合 40"/>
          <p:cNvGrpSpPr/>
          <p:nvPr/>
        </p:nvGrpSpPr>
        <p:grpSpPr>
          <a:xfrm>
            <a:off x="3553536" y="2916550"/>
            <a:ext cx="773522" cy="737018"/>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46" name="椭圆 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grpSp>
        <p:nvGrpSpPr>
          <p:cNvPr id="47" name="组合 67"/>
          <p:cNvGrpSpPr/>
          <p:nvPr/>
        </p:nvGrpSpPr>
        <p:grpSpPr>
          <a:xfrm>
            <a:off x="3556076" y="2206610"/>
            <a:ext cx="773522" cy="737018"/>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0" name="椭圆 4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1" name="TextBox 51"/>
          <p:cNvSpPr txBox="1"/>
          <p:nvPr/>
        </p:nvSpPr>
        <p:spPr>
          <a:xfrm>
            <a:off x="3624974" y="2276258"/>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老</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2" name="TextBox 51"/>
          <p:cNvSpPr txBox="1"/>
          <p:nvPr/>
        </p:nvSpPr>
        <p:spPr>
          <a:xfrm>
            <a:off x="3635475" y="3039313"/>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院</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53" name="组合 67"/>
          <p:cNvGrpSpPr/>
          <p:nvPr/>
        </p:nvGrpSpPr>
        <p:grpSpPr>
          <a:xfrm>
            <a:off x="3568776" y="1457310"/>
            <a:ext cx="773522" cy="737018"/>
            <a:chOff x="304800" y="673100"/>
            <a:chExt cx="4000500" cy="4000500"/>
          </a:xfrm>
          <a:effectLst>
            <a:outerShdw blurRad="444500" dist="254000" dir="8100000" algn="tr" rotWithShape="0">
              <a:prstClr val="black">
                <a:alpha val="50000"/>
              </a:prstClr>
            </a:outerShdw>
          </a:effectLst>
        </p:grpSpPr>
        <p:sp>
          <p:nvSpPr>
            <p:cNvPr id="54" name="同心圆 5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5" name="椭圆 5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6" name="TextBox 51"/>
          <p:cNvSpPr txBox="1"/>
          <p:nvPr/>
        </p:nvSpPr>
        <p:spPr>
          <a:xfrm>
            <a:off x="3658335" y="1580073"/>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元</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57" name="组合 56"/>
          <p:cNvGrpSpPr/>
          <p:nvPr/>
        </p:nvGrpSpPr>
        <p:grpSpPr>
          <a:xfrm>
            <a:off x="3546459" y="6006704"/>
            <a:ext cx="773522" cy="737018"/>
            <a:chOff x="304800" y="673100"/>
            <a:chExt cx="4000500" cy="4000500"/>
          </a:xfrm>
          <a:effectLst>
            <a:outerShdw blurRad="444500" dist="254000" dir="8100000" algn="tr" rotWithShape="0">
              <a:prstClr val="black">
                <a:alpha val="50000"/>
              </a:prstClr>
            </a:outerShdw>
          </a:effectLst>
        </p:grpSpPr>
        <p:sp>
          <p:nvSpPr>
            <p:cNvPr id="58"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9" name="椭圆 5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grpSp>
        <p:nvGrpSpPr>
          <p:cNvPr id="60" name="组合 67"/>
          <p:cNvGrpSpPr/>
          <p:nvPr/>
        </p:nvGrpSpPr>
        <p:grpSpPr>
          <a:xfrm>
            <a:off x="3548999" y="5296764"/>
            <a:ext cx="773522" cy="737018"/>
            <a:chOff x="304800" y="673100"/>
            <a:chExt cx="4000500" cy="4000500"/>
          </a:xfrm>
          <a:effectLst>
            <a:outerShdw blurRad="444500" dist="254000" dir="8100000" algn="tr" rotWithShape="0">
              <a:prstClr val="black">
                <a:alpha val="50000"/>
              </a:prstClr>
            </a:outerShdw>
          </a:effectLst>
        </p:grpSpPr>
        <p:sp>
          <p:nvSpPr>
            <p:cNvPr id="65" name="同心圆 6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72" name="椭圆 7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73" name="TextBox 51"/>
          <p:cNvSpPr txBox="1"/>
          <p:nvPr/>
        </p:nvSpPr>
        <p:spPr>
          <a:xfrm>
            <a:off x="3617897" y="5366412"/>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政</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74" name="TextBox 73"/>
          <p:cNvSpPr txBox="1"/>
          <p:nvPr/>
        </p:nvSpPr>
        <p:spPr>
          <a:xfrm>
            <a:off x="3628398" y="6129467"/>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官</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75" name="组合 67"/>
          <p:cNvGrpSpPr/>
          <p:nvPr/>
        </p:nvGrpSpPr>
        <p:grpSpPr>
          <a:xfrm>
            <a:off x="3561699" y="4547464"/>
            <a:ext cx="773522" cy="737018"/>
            <a:chOff x="304800" y="673100"/>
            <a:chExt cx="4000500" cy="4000500"/>
          </a:xfrm>
          <a:effectLst>
            <a:outerShdw blurRad="444500" dist="254000" dir="8100000" algn="tr" rotWithShape="0">
              <a:prstClr val="black">
                <a:alpha val="50000"/>
              </a:prstClr>
            </a:outerShdw>
          </a:effectLst>
        </p:grpSpPr>
        <p:sp>
          <p:nvSpPr>
            <p:cNvPr id="76" name="同心圆 7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77" name="椭圆 7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78" name="TextBox 51"/>
          <p:cNvSpPr txBox="1"/>
          <p:nvPr/>
        </p:nvSpPr>
        <p:spPr>
          <a:xfrm>
            <a:off x="3651258" y="4670227"/>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执</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79" name="图片 78" descr="2011712173613.jpg"/>
          <p:cNvPicPr>
            <a:picLocks noChangeAspect="1"/>
          </p:cNvPicPr>
          <p:nvPr/>
        </p:nvPicPr>
        <p:blipFill>
          <a:blip r:embed="rId4" cstate="print"/>
          <a:stretch>
            <a:fillRect/>
          </a:stretch>
        </p:blipFill>
        <p:spPr>
          <a:xfrm>
            <a:off x="7904177" y="4529144"/>
            <a:ext cx="3309934" cy="2206623"/>
          </a:xfrm>
          <a:prstGeom prst="rect">
            <a:avLst/>
          </a:prstGeom>
        </p:spPr>
      </p:pic>
      <p:grpSp>
        <p:nvGrpSpPr>
          <p:cNvPr id="42" name="组合 41"/>
          <p:cNvGrpSpPr/>
          <p:nvPr/>
        </p:nvGrpSpPr>
        <p:grpSpPr>
          <a:xfrm>
            <a:off x="0" y="-71958"/>
            <a:ext cx="11593685" cy="749301"/>
            <a:chOff x="0" y="-71958"/>
            <a:chExt cx="11593685" cy="749301"/>
          </a:xfrm>
        </p:grpSpPr>
        <p:grpSp>
          <p:nvGrpSpPr>
            <p:cNvPr id="43" name="组合 29"/>
            <p:cNvGrpSpPr/>
            <p:nvPr/>
          </p:nvGrpSpPr>
          <p:grpSpPr>
            <a:xfrm>
              <a:off x="0" y="-71958"/>
              <a:ext cx="11522075" cy="749301"/>
              <a:chOff x="0" y="-71958"/>
              <a:chExt cx="11522075" cy="749301"/>
            </a:xfrm>
          </p:grpSpPr>
          <p:sp>
            <p:nvSpPr>
              <p:cNvPr id="49"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61" name="组合 24"/>
              <p:cNvGrpSpPr/>
              <p:nvPr/>
            </p:nvGrpSpPr>
            <p:grpSpPr bwMode="auto">
              <a:xfrm flipH="1">
                <a:off x="8147685" y="-71958"/>
                <a:ext cx="3369310" cy="727095"/>
                <a:chOff x="0" y="-7848"/>
                <a:chExt cx="1378151" cy="642547"/>
              </a:xfrm>
              <a:solidFill>
                <a:srgbClr val="FCE7B4"/>
              </a:solidFill>
            </p:grpSpPr>
            <p:sp>
              <p:nvSpPr>
                <p:cNvPr id="66" name="直角三角形 65"/>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67" name="矩形 66"/>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62"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63" name="图片 62" descr="QQ截图20180117154059.png"/>
              <p:cNvPicPr>
                <a:picLocks noChangeAspect="1"/>
              </p:cNvPicPr>
              <p:nvPr/>
            </p:nvPicPr>
            <p:blipFill>
              <a:blip r:embed="rId5"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4" name="对角圆角矩形 63"/>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1" cstate="print">
            <a:extLst>
              <a:ext uri="{28A0092B-C50C-407E-A947-70E740481C1C}">
                <a14:useLocalDpi xmlns:a14="http://schemas.microsoft.com/office/drawing/2010/main" val="0"/>
              </a:ext>
            </a:extLst>
          </a:blip>
          <a:srcRect l="24814" r="13974" b="25049"/>
          <a:stretch>
            <a:fillRect/>
          </a:stretch>
        </p:blipFill>
        <p:spPr>
          <a:xfrm>
            <a:off x="3832211" y="1242996"/>
            <a:ext cx="7358114" cy="5857916"/>
          </a:xfrm>
          <a:prstGeom prst="roundRect">
            <a:avLst>
              <a:gd name="adj" fmla="val 7037"/>
            </a:avLst>
          </a:prstGeom>
          <a:ln>
            <a:solidFill>
              <a:schemeClr val="bg2">
                <a:lumMod val="50000"/>
              </a:schemeClr>
            </a:solidFill>
          </a:ln>
          <a:effectLst>
            <a:outerShdw blurRad="292100" dist="139700" dir="2700000" algn="tl" rotWithShape="0">
              <a:srgbClr val="333333">
                <a:alpha val="65000"/>
              </a:srgbClr>
            </a:outerShdw>
          </a:effectLst>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957244"/>
            <a:ext cx="3071834"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03253" y="957244"/>
            <a:ext cx="2236510"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建立共和国</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2" cstate="print">
            <a:clrChange>
              <a:clrFrom>
                <a:srgbClr val="FEFEFE"/>
              </a:clrFrom>
              <a:clrTo>
                <a:srgbClr val="FEFEFE">
                  <a:alpha val="0"/>
                </a:srgbClr>
              </a:clrTo>
            </a:clrChange>
          </a:blip>
          <a:stretch>
            <a:fillRect/>
          </a:stretch>
        </p:blipFill>
        <p:spPr>
          <a:xfrm>
            <a:off x="21888" y="885806"/>
            <a:ext cx="881365" cy="642941"/>
          </a:xfrm>
          <a:prstGeom prst="rect">
            <a:avLst/>
          </a:prstGeom>
        </p:spPr>
      </p:pic>
      <p:sp>
        <p:nvSpPr>
          <p:cNvPr id="29" name="Freeform 1066"/>
          <p:cNvSpPr>
            <a:spLocks noEditPoints="1"/>
          </p:cNvSpPr>
          <p:nvPr/>
        </p:nvSpPr>
        <p:spPr bwMode="auto">
          <a:xfrm flipH="1" flipV="1">
            <a:off x="45997" y="1671624"/>
            <a:ext cx="1189006" cy="666772"/>
          </a:xfrm>
          <a:custGeom>
            <a:avLst/>
            <a:gdLst>
              <a:gd name="T0" fmla="*/ 1145 w 1878"/>
              <a:gd name="T1" fmla="*/ 212 h 232"/>
              <a:gd name="T2" fmla="*/ 1171 w 1878"/>
              <a:gd name="T3" fmla="*/ 209 h 232"/>
              <a:gd name="T4" fmla="*/ 1612 w 1878"/>
              <a:gd name="T5" fmla="*/ 217 h 232"/>
              <a:gd name="T6" fmla="*/ 1840 w 1878"/>
              <a:gd name="T7" fmla="*/ 166 h 232"/>
              <a:gd name="T8" fmla="*/ 1836 w 1878"/>
              <a:gd name="T9" fmla="*/ 137 h 232"/>
              <a:gd name="T10" fmla="*/ 1839 w 1878"/>
              <a:gd name="T11" fmla="*/ 114 h 232"/>
              <a:gd name="T12" fmla="*/ 1818 w 1878"/>
              <a:gd name="T13" fmla="*/ 20 h 232"/>
              <a:gd name="T14" fmla="*/ 1388 w 1878"/>
              <a:gd name="T15" fmla="*/ 29 h 232"/>
              <a:gd name="T16" fmla="*/ 1047 w 1878"/>
              <a:gd name="T17" fmla="*/ 19 h 232"/>
              <a:gd name="T18" fmla="*/ 720 w 1878"/>
              <a:gd name="T19" fmla="*/ 36 h 232"/>
              <a:gd name="T20" fmla="*/ 496 w 1878"/>
              <a:gd name="T21" fmla="*/ 41 h 232"/>
              <a:gd name="T22" fmla="*/ 323 w 1878"/>
              <a:gd name="T23" fmla="*/ 34 h 232"/>
              <a:gd name="T24" fmla="*/ 231 w 1878"/>
              <a:gd name="T25" fmla="*/ 41 h 232"/>
              <a:gd name="T26" fmla="*/ 200 w 1878"/>
              <a:gd name="T27" fmla="*/ 65 h 232"/>
              <a:gd name="T28" fmla="*/ 255 w 1878"/>
              <a:gd name="T29" fmla="*/ 78 h 232"/>
              <a:gd name="T30" fmla="*/ 195 w 1878"/>
              <a:gd name="T31" fmla="*/ 96 h 232"/>
              <a:gd name="T32" fmla="*/ 212 w 1878"/>
              <a:gd name="T33" fmla="*/ 109 h 232"/>
              <a:gd name="T34" fmla="*/ 143 w 1878"/>
              <a:gd name="T35" fmla="*/ 125 h 232"/>
              <a:gd name="T36" fmla="*/ 182 w 1878"/>
              <a:gd name="T37" fmla="*/ 129 h 232"/>
              <a:gd name="T38" fmla="*/ 164 w 1878"/>
              <a:gd name="T39" fmla="*/ 133 h 232"/>
              <a:gd name="T40" fmla="*/ 53 w 1878"/>
              <a:gd name="T41" fmla="*/ 129 h 232"/>
              <a:gd name="T42" fmla="*/ 58 w 1878"/>
              <a:gd name="T43" fmla="*/ 143 h 232"/>
              <a:gd name="T44" fmla="*/ 126 w 1878"/>
              <a:gd name="T45" fmla="*/ 150 h 232"/>
              <a:gd name="T46" fmla="*/ 109 w 1878"/>
              <a:gd name="T47" fmla="*/ 156 h 232"/>
              <a:gd name="T48" fmla="*/ 26 w 1878"/>
              <a:gd name="T49" fmla="*/ 165 h 232"/>
              <a:gd name="T50" fmla="*/ 160 w 1878"/>
              <a:gd name="T51" fmla="*/ 185 h 232"/>
              <a:gd name="T52" fmla="*/ 12 w 1878"/>
              <a:gd name="T53" fmla="*/ 191 h 232"/>
              <a:gd name="T54" fmla="*/ 82 w 1878"/>
              <a:gd name="T55" fmla="*/ 197 h 232"/>
              <a:gd name="T56" fmla="*/ 342 w 1878"/>
              <a:gd name="T57" fmla="*/ 214 h 232"/>
              <a:gd name="T58" fmla="*/ 414 w 1878"/>
              <a:gd name="T59" fmla="*/ 231 h 232"/>
              <a:gd name="T60" fmla="*/ 883 w 1878"/>
              <a:gd name="T61" fmla="*/ 211 h 232"/>
              <a:gd name="T62" fmla="*/ 941 w 1878"/>
              <a:gd name="T63" fmla="*/ 217 h 232"/>
              <a:gd name="T64" fmla="*/ 953 w 1878"/>
              <a:gd name="T65" fmla="*/ 210 h 232"/>
              <a:gd name="T66" fmla="*/ 1053 w 1878"/>
              <a:gd name="T67" fmla="*/ 206 h 232"/>
              <a:gd name="T68" fmla="*/ 531 w 1878"/>
              <a:gd name="T69" fmla="*/ 207 h 232"/>
              <a:gd name="T70" fmla="*/ 325 w 1878"/>
              <a:gd name="T71" fmla="*/ 207 h 232"/>
              <a:gd name="T72" fmla="*/ 138 w 1878"/>
              <a:gd name="T73" fmla="*/ 198 h 232"/>
              <a:gd name="T74" fmla="*/ 499 w 1878"/>
              <a:gd name="T75" fmla="*/ 192 h 232"/>
              <a:gd name="T76" fmla="*/ 277 w 1878"/>
              <a:gd name="T77" fmla="*/ 191 h 232"/>
              <a:gd name="T78" fmla="*/ 252 w 1878"/>
              <a:gd name="T79" fmla="*/ 193 h 232"/>
              <a:gd name="T80" fmla="*/ 209 w 1878"/>
              <a:gd name="T81" fmla="*/ 191 h 232"/>
              <a:gd name="T82" fmla="*/ 192 w 1878"/>
              <a:gd name="T83" fmla="*/ 187 h 232"/>
              <a:gd name="T84" fmla="*/ 104 w 1878"/>
              <a:gd name="T85" fmla="*/ 147 h 232"/>
              <a:gd name="T86" fmla="*/ 72 w 1878"/>
              <a:gd name="T87" fmla="*/ 145 h 232"/>
              <a:gd name="T88" fmla="*/ 498 w 1878"/>
              <a:gd name="T89" fmla="*/ 91 h 232"/>
              <a:gd name="T90" fmla="*/ 537 w 1878"/>
              <a:gd name="T91" fmla="*/ 87 h 232"/>
              <a:gd name="T92" fmla="*/ 526 w 1878"/>
              <a:gd name="T93" fmla="*/ 87 h 232"/>
              <a:gd name="T94" fmla="*/ 340 w 1878"/>
              <a:gd name="T95" fmla="*/ 84 h 232"/>
              <a:gd name="T96" fmla="*/ 560 w 1878"/>
              <a:gd name="T97" fmla="*/ 68 h 232"/>
              <a:gd name="T98" fmla="*/ 626 w 1878"/>
              <a:gd name="T99" fmla="*/ 74 h 232"/>
              <a:gd name="T100" fmla="*/ 648 w 1878"/>
              <a:gd name="T101" fmla="*/ 82 h 232"/>
              <a:gd name="T102" fmla="*/ 309 w 1878"/>
              <a:gd name="T103" fmla="*/ 78 h 232"/>
              <a:gd name="T104" fmla="*/ 589 w 1878"/>
              <a:gd name="T105" fmla="*/ 71 h 232"/>
              <a:gd name="T106" fmla="*/ 409 w 1878"/>
              <a:gd name="T107" fmla="*/ 58 h 232"/>
              <a:gd name="T108" fmla="*/ 475 w 1878"/>
              <a:gd name="T109" fmla="*/ 46 h 232"/>
              <a:gd name="T110" fmla="*/ 856 w 1878"/>
              <a:gd name="T111" fmla="*/ 40 h 232"/>
              <a:gd name="T112" fmla="*/ 533 w 1878"/>
              <a:gd name="T113" fmla="*/ 61 h 232"/>
              <a:gd name="T114" fmla="*/ 422 w 1878"/>
              <a:gd name="T115" fmla="*/ 61 h 232"/>
              <a:gd name="T116" fmla="*/ 405 w 1878"/>
              <a:gd name="T117" fmla="*/ 58 h 232"/>
              <a:gd name="T118" fmla="*/ 1251 w 1878"/>
              <a:gd name="T119" fmla="*/ 48 h 232"/>
              <a:gd name="T120" fmla="*/ 980 w 1878"/>
              <a:gd name="T121" fmla="*/ 42 h 232"/>
              <a:gd name="T122" fmla="*/ 407 w 1878"/>
              <a:gd name="T123" fmla="*/ 40 h 232"/>
              <a:gd name="T124" fmla="*/ 1260 w 1878"/>
              <a:gd name="T125" fmla="*/ 2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8" h="232">
                <a:moveTo>
                  <a:pt x="950" y="216"/>
                </a:moveTo>
                <a:cubicBezTo>
                  <a:pt x="980" y="219"/>
                  <a:pt x="1005" y="219"/>
                  <a:pt x="1038" y="216"/>
                </a:cubicBezTo>
                <a:cubicBezTo>
                  <a:pt x="1036" y="211"/>
                  <a:pt x="1045" y="211"/>
                  <a:pt x="1047" y="215"/>
                </a:cubicBezTo>
                <a:cubicBezTo>
                  <a:pt x="1054" y="214"/>
                  <a:pt x="1064" y="216"/>
                  <a:pt x="1070" y="217"/>
                </a:cubicBezTo>
                <a:cubicBezTo>
                  <a:pt x="1096" y="221"/>
                  <a:pt x="1122" y="215"/>
                  <a:pt x="1145" y="212"/>
                </a:cubicBezTo>
                <a:cubicBezTo>
                  <a:pt x="1150" y="212"/>
                  <a:pt x="1156" y="215"/>
                  <a:pt x="1159" y="209"/>
                </a:cubicBezTo>
                <a:cubicBezTo>
                  <a:pt x="1155" y="211"/>
                  <a:pt x="1147" y="213"/>
                  <a:pt x="1145" y="209"/>
                </a:cubicBezTo>
                <a:cubicBezTo>
                  <a:pt x="1149" y="202"/>
                  <a:pt x="1168" y="200"/>
                  <a:pt x="1176" y="206"/>
                </a:cubicBezTo>
                <a:cubicBezTo>
                  <a:pt x="1172" y="206"/>
                  <a:pt x="1165" y="204"/>
                  <a:pt x="1164" y="208"/>
                </a:cubicBezTo>
                <a:cubicBezTo>
                  <a:pt x="1167" y="207"/>
                  <a:pt x="1170" y="207"/>
                  <a:pt x="1171" y="209"/>
                </a:cubicBezTo>
                <a:cubicBezTo>
                  <a:pt x="1168" y="211"/>
                  <a:pt x="1162" y="209"/>
                  <a:pt x="1160" y="212"/>
                </a:cubicBezTo>
                <a:cubicBezTo>
                  <a:pt x="1213" y="215"/>
                  <a:pt x="1266" y="211"/>
                  <a:pt x="1320" y="208"/>
                </a:cubicBezTo>
                <a:cubicBezTo>
                  <a:pt x="1296" y="204"/>
                  <a:pt x="1273" y="211"/>
                  <a:pt x="1250" y="203"/>
                </a:cubicBezTo>
                <a:cubicBezTo>
                  <a:pt x="1307" y="203"/>
                  <a:pt x="1372" y="200"/>
                  <a:pt x="1433" y="209"/>
                </a:cubicBezTo>
                <a:cubicBezTo>
                  <a:pt x="1485" y="218"/>
                  <a:pt x="1554" y="213"/>
                  <a:pt x="1612" y="217"/>
                </a:cubicBezTo>
                <a:cubicBezTo>
                  <a:pt x="1614" y="217"/>
                  <a:pt x="1616" y="218"/>
                  <a:pt x="1617" y="218"/>
                </a:cubicBezTo>
                <a:cubicBezTo>
                  <a:pt x="1680" y="215"/>
                  <a:pt x="1735" y="217"/>
                  <a:pt x="1786" y="212"/>
                </a:cubicBezTo>
                <a:cubicBezTo>
                  <a:pt x="1799" y="211"/>
                  <a:pt x="1836" y="211"/>
                  <a:pt x="1838" y="196"/>
                </a:cubicBezTo>
                <a:cubicBezTo>
                  <a:pt x="1840" y="184"/>
                  <a:pt x="1827" y="186"/>
                  <a:pt x="1826" y="175"/>
                </a:cubicBezTo>
                <a:cubicBezTo>
                  <a:pt x="1828" y="169"/>
                  <a:pt x="1837" y="171"/>
                  <a:pt x="1840" y="166"/>
                </a:cubicBezTo>
                <a:cubicBezTo>
                  <a:pt x="1838" y="167"/>
                  <a:pt x="1835" y="167"/>
                  <a:pt x="1833" y="165"/>
                </a:cubicBezTo>
                <a:cubicBezTo>
                  <a:pt x="1836" y="165"/>
                  <a:pt x="1837" y="164"/>
                  <a:pt x="1837" y="161"/>
                </a:cubicBezTo>
                <a:cubicBezTo>
                  <a:pt x="1835" y="158"/>
                  <a:pt x="1835" y="159"/>
                  <a:pt x="1833" y="153"/>
                </a:cubicBezTo>
                <a:cubicBezTo>
                  <a:pt x="1835" y="151"/>
                  <a:pt x="1840" y="152"/>
                  <a:pt x="1840" y="148"/>
                </a:cubicBezTo>
                <a:cubicBezTo>
                  <a:pt x="1842" y="142"/>
                  <a:pt x="1835" y="140"/>
                  <a:pt x="1836" y="137"/>
                </a:cubicBezTo>
                <a:cubicBezTo>
                  <a:pt x="1840" y="138"/>
                  <a:pt x="1843" y="137"/>
                  <a:pt x="1844" y="136"/>
                </a:cubicBezTo>
                <a:cubicBezTo>
                  <a:pt x="1841" y="136"/>
                  <a:pt x="1836" y="136"/>
                  <a:pt x="1835" y="134"/>
                </a:cubicBezTo>
                <a:cubicBezTo>
                  <a:pt x="1837" y="133"/>
                  <a:pt x="1834" y="127"/>
                  <a:pt x="1836" y="127"/>
                </a:cubicBezTo>
                <a:cubicBezTo>
                  <a:pt x="1838" y="124"/>
                  <a:pt x="1840" y="129"/>
                  <a:pt x="1841" y="127"/>
                </a:cubicBezTo>
                <a:cubicBezTo>
                  <a:pt x="1836" y="127"/>
                  <a:pt x="1833" y="115"/>
                  <a:pt x="1839" y="114"/>
                </a:cubicBezTo>
                <a:cubicBezTo>
                  <a:pt x="1841" y="117"/>
                  <a:pt x="1841" y="118"/>
                  <a:pt x="1846" y="118"/>
                </a:cubicBezTo>
                <a:cubicBezTo>
                  <a:pt x="1849" y="113"/>
                  <a:pt x="1844" y="113"/>
                  <a:pt x="1844" y="109"/>
                </a:cubicBezTo>
                <a:cubicBezTo>
                  <a:pt x="1851" y="102"/>
                  <a:pt x="1846" y="91"/>
                  <a:pt x="1849" y="80"/>
                </a:cubicBezTo>
                <a:cubicBezTo>
                  <a:pt x="1878" y="56"/>
                  <a:pt x="1836" y="32"/>
                  <a:pt x="1820" y="16"/>
                </a:cubicBezTo>
                <a:cubicBezTo>
                  <a:pt x="1818" y="16"/>
                  <a:pt x="1821" y="20"/>
                  <a:pt x="1818" y="20"/>
                </a:cubicBezTo>
                <a:cubicBezTo>
                  <a:pt x="1774" y="16"/>
                  <a:pt x="1732" y="20"/>
                  <a:pt x="1690" y="20"/>
                </a:cubicBezTo>
                <a:cubicBezTo>
                  <a:pt x="1648" y="21"/>
                  <a:pt x="1607" y="19"/>
                  <a:pt x="1566" y="17"/>
                </a:cubicBezTo>
                <a:cubicBezTo>
                  <a:pt x="1558" y="17"/>
                  <a:pt x="1549" y="17"/>
                  <a:pt x="1540" y="17"/>
                </a:cubicBezTo>
                <a:cubicBezTo>
                  <a:pt x="1498" y="22"/>
                  <a:pt x="1443" y="22"/>
                  <a:pt x="1396" y="26"/>
                </a:cubicBezTo>
                <a:cubicBezTo>
                  <a:pt x="1394" y="28"/>
                  <a:pt x="1392" y="29"/>
                  <a:pt x="1388" y="29"/>
                </a:cubicBezTo>
                <a:cubicBezTo>
                  <a:pt x="1354" y="6"/>
                  <a:pt x="1300" y="32"/>
                  <a:pt x="1252" y="23"/>
                </a:cubicBezTo>
                <a:cubicBezTo>
                  <a:pt x="1229" y="0"/>
                  <a:pt x="1194" y="33"/>
                  <a:pt x="1162" y="21"/>
                </a:cubicBezTo>
                <a:cubicBezTo>
                  <a:pt x="1159" y="20"/>
                  <a:pt x="1157" y="15"/>
                  <a:pt x="1153" y="15"/>
                </a:cubicBezTo>
                <a:cubicBezTo>
                  <a:pt x="1138" y="12"/>
                  <a:pt x="1123" y="23"/>
                  <a:pt x="1107" y="21"/>
                </a:cubicBezTo>
                <a:cubicBezTo>
                  <a:pt x="1087" y="10"/>
                  <a:pt x="1064" y="17"/>
                  <a:pt x="1047" y="19"/>
                </a:cubicBezTo>
                <a:cubicBezTo>
                  <a:pt x="1032" y="21"/>
                  <a:pt x="1022" y="18"/>
                  <a:pt x="1009" y="15"/>
                </a:cubicBezTo>
                <a:cubicBezTo>
                  <a:pt x="983" y="7"/>
                  <a:pt x="954" y="28"/>
                  <a:pt x="921" y="21"/>
                </a:cubicBezTo>
                <a:cubicBezTo>
                  <a:pt x="917" y="20"/>
                  <a:pt x="915" y="16"/>
                  <a:pt x="911" y="15"/>
                </a:cubicBezTo>
                <a:cubicBezTo>
                  <a:pt x="842" y="26"/>
                  <a:pt x="779" y="31"/>
                  <a:pt x="720" y="34"/>
                </a:cubicBezTo>
                <a:cubicBezTo>
                  <a:pt x="721" y="34"/>
                  <a:pt x="721" y="35"/>
                  <a:pt x="720" y="36"/>
                </a:cubicBezTo>
                <a:cubicBezTo>
                  <a:pt x="662" y="41"/>
                  <a:pt x="607" y="33"/>
                  <a:pt x="540" y="41"/>
                </a:cubicBezTo>
                <a:cubicBezTo>
                  <a:pt x="550" y="44"/>
                  <a:pt x="557" y="40"/>
                  <a:pt x="565" y="44"/>
                </a:cubicBezTo>
                <a:cubicBezTo>
                  <a:pt x="541" y="45"/>
                  <a:pt x="508" y="48"/>
                  <a:pt x="488" y="43"/>
                </a:cubicBezTo>
                <a:cubicBezTo>
                  <a:pt x="493" y="42"/>
                  <a:pt x="497" y="43"/>
                  <a:pt x="500" y="42"/>
                </a:cubicBezTo>
                <a:cubicBezTo>
                  <a:pt x="499" y="40"/>
                  <a:pt x="497" y="41"/>
                  <a:pt x="496" y="41"/>
                </a:cubicBezTo>
                <a:cubicBezTo>
                  <a:pt x="496" y="38"/>
                  <a:pt x="501" y="41"/>
                  <a:pt x="500" y="38"/>
                </a:cubicBezTo>
                <a:cubicBezTo>
                  <a:pt x="470" y="33"/>
                  <a:pt x="437" y="27"/>
                  <a:pt x="397" y="29"/>
                </a:cubicBezTo>
                <a:cubicBezTo>
                  <a:pt x="396" y="26"/>
                  <a:pt x="394" y="23"/>
                  <a:pt x="392" y="21"/>
                </a:cubicBezTo>
                <a:cubicBezTo>
                  <a:pt x="354" y="16"/>
                  <a:pt x="312" y="27"/>
                  <a:pt x="276" y="31"/>
                </a:cubicBezTo>
                <a:cubicBezTo>
                  <a:pt x="292" y="32"/>
                  <a:pt x="308" y="27"/>
                  <a:pt x="323" y="34"/>
                </a:cubicBezTo>
                <a:cubicBezTo>
                  <a:pt x="316" y="39"/>
                  <a:pt x="307" y="36"/>
                  <a:pt x="297" y="36"/>
                </a:cubicBezTo>
                <a:cubicBezTo>
                  <a:pt x="298" y="36"/>
                  <a:pt x="299" y="35"/>
                  <a:pt x="299" y="34"/>
                </a:cubicBezTo>
                <a:cubicBezTo>
                  <a:pt x="295" y="36"/>
                  <a:pt x="286" y="32"/>
                  <a:pt x="282" y="36"/>
                </a:cubicBezTo>
                <a:cubicBezTo>
                  <a:pt x="284" y="36"/>
                  <a:pt x="287" y="35"/>
                  <a:pt x="287" y="37"/>
                </a:cubicBezTo>
                <a:cubicBezTo>
                  <a:pt x="271" y="38"/>
                  <a:pt x="251" y="35"/>
                  <a:pt x="231" y="41"/>
                </a:cubicBezTo>
                <a:cubicBezTo>
                  <a:pt x="247" y="42"/>
                  <a:pt x="261" y="41"/>
                  <a:pt x="278" y="41"/>
                </a:cubicBezTo>
                <a:cubicBezTo>
                  <a:pt x="269" y="46"/>
                  <a:pt x="261" y="40"/>
                  <a:pt x="255" y="47"/>
                </a:cubicBezTo>
                <a:cubicBezTo>
                  <a:pt x="284" y="45"/>
                  <a:pt x="313" y="43"/>
                  <a:pt x="335" y="49"/>
                </a:cubicBezTo>
                <a:cubicBezTo>
                  <a:pt x="313" y="64"/>
                  <a:pt x="264" y="54"/>
                  <a:pt x="237" y="64"/>
                </a:cubicBezTo>
                <a:cubicBezTo>
                  <a:pt x="229" y="63"/>
                  <a:pt x="213" y="61"/>
                  <a:pt x="200" y="65"/>
                </a:cubicBezTo>
                <a:cubicBezTo>
                  <a:pt x="171" y="72"/>
                  <a:pt x="129" y="70"/>
                  <a:pt x="97" y="77"/>
                </a:cubicBezTo>
                <a:cubicBezTo>
                  <a:pt x="141" y="78"/>
                  <a:pt x="204" y="65"/>
                  <a:pt x="251" y="74"/>
                </a:cubicBezTo>
                <a:cubicBezTo>
                  <a:pt x="255" y="75"/>
                  <a:pt x="262" y="72"/>
                  <a:pt x="266" y="79"/>
                </a:cubicBezTo>
                <a:cubicBezTo>
                  <a:pt x="262" y="81"/>
                  <a:pt x="261" y="80"/>
                  <a:pt x="256" y="81"/>
                </a:cubicBezTo>
                <a:cubicBezTo>
                  <a:pt x="256" y="80"/>
                  <a:pt x="258" y="77"/>
                  <a:pt x="255" y="78"/>
                </a:cubicBezTo>
                <a:cubicBezTo>
                  <a:pt x="242" y="85"/>
                  <a:pt x="223" y="83"/>
                  <a:pt x="205" y="85"/>
                </a:cubicBezTo>
                <a:cubicBezTo>
                  <a:pt x="213" y="91"/>
                  <a:pt x="231" y="86"/>
                  <a:pt x="243" y="88"/>
                </a:cubicBezTo>
                <a:cubicBezTo>
                  <a:pt x="243" y="89"/>
                  <a:pt x="242" y="88"/>
                  <a:pt x="242" y="89"/>
                </a:cubicBezTo>
                <a:cubicBezTo>
                  <a:pt x="249" y="88"/>
                  <a:pt x="272" y="87"/>
                  <a:pt x="280" y="90"/>
                </a:cubicBezTo>
                <a:cubicBezTo>
                  <a:pt x="251" y="94"/>
                  <a:pt x="214" y="90"/>
                  <a:pt x="195" y="96"/>
                </a:cubicBezTo>
                <a:cubicBezTo>
                  <a:pt x="211" y="97"/>
                  <a:pt x="222" y="94"/>
                  <a:pt x="231" y="96"/>
                </a:cubicBezTo>
                <a:cubicBezTo>
                  <a:pt x="185" y="104"/>
                  <a:pt x="142" y="99"/>
                  <a:pt x="96" y="106"/>
                </a:cubicBezTo>
                <a:cubicBezTo>
                  <a:pt x="145" y="107"/>
                  <a:pt x="180" y="101"/>
                  <a:pt x="227" y="104"/>
                </a:cubicBezTo>
                <a:cubicBezTo>
                  <a:pt x="220" y="107"/>
                  <a:pt x="203" y="104"/>
                  <a:pt x="201" y="107"/>
                </a:cubicBezTo>
                <a:cubicBezTo>
                  <a:pt x="199" y="108"/>
                  <a:pt x="210" y="105"/>
                  <a:pt x="212" y="109"/>
                </a:cubicBezTo>
                <a:cubicBezTo>
                  <a:pt x="180" y="117"/>
                  <a:pt x="128" y="110"/>
                  <a:pt x="100" y="117"/>
                </a:cubicBezTo>
                <a:cubicBezTo>
                  <a:pt x="85" y="117"/>
                  <a:pt x="82" y="120"/>
                  <a:pt x="70" y="119"/>
                </a:cubicBezTo>
                <a:cubicBezTo>
                  <a:pt x="71" y="119"/>
                  <a:pt x="73" y="119"/>
                  <a:pt x="73" y="118"/>
                </a:cubicBezTo>
                <a:cubicBezTo>
                  <a:pt x="66" y="119"/>
                  <a:pt x="52" y="120"/>
                  <a:pt x="47" y="123"/>
                </a:cubicBezTo>
                <a:cubicBezTo>
                  <a:pt x="76" y="122"/>
                  <a:pt x="113" y="119"/>
                  <a:pt x="143" y="125"/>
                </a:cubicBezTo>
                <a:cubicBezTo>
                  <a:pt x="143" y="128"/>
                  <a:pt x="136" y="126"/>
                  <a:pt x="139" y="129"/>
                </a:cubicBezTo>
                <a:cubicBezTo>
                  <a:pt x="141" y="130"/>
                  <a:pt x="149" y="130"/>
                  <a:pt x="151" y="129"/>
                </a:cubicBezTo>
                <a:cubicBezTo>
                  <a:pt x="150" y="128"/>
                  <a:pt x="145" y="130"/>
                  <a:pt x="146" y="127"/>
                </a:cubicBezTo>
                <a:cubicBezTo>
                  <a:pt x="161" y="129"/>
                  <a:pt x="173" y="126"/>
                  <a:pt x="186" y="128"/>
                </a:cubicBezTo>
                <a:cubicBezTo>
                  <a:pt x="185" y="128"/>
                  <a:pt x="181" y="127"/>
                  <a:pt x="182" y="129"/>
                </a:cubicBezTo>
                <a:cubicBezTo>
                  <a:pt x="195" y="129"/>
                  <a:pt x="202" y="127"/>
                  <a:pt x="217" y="131"/>
                </a:cubicBezTo>
                <a:cubicBezTo>
                  <a:pt x="207" y="132"/>
                  <a:pt x="197" y="136"/>
                  <a:pt x="185" y="134"/>
                </a:cubicBezTo>
                <a:cubicBezTo>
                  <a:pt x="188" y="134"/>
                  <a:pt x="190" y="133"/>
                  <a:pt x="190" y="132"/>
                </a:cubicBezTo>
                <a:cubicBezTo>
                  <a:pt x="179" y="128"/>
                  <a:pt x="170" y="137"/>
                  <a:pt x="159" y="134"/>
                </a:cubicBezTo>
                <a:cubicBezTo>
                  <a:pt x="161" y="133"/>
                  <a:pt x="164" y="135"/>
                  <a:pt x="164" y="133"/>
                </a:cubicBezTo>
                <a:cubicBezTo>
                  <a:pt x="158" y="129"/>
                  <a:pt x="157" y="135"/>
                  <a:pt x="151" y="135"/>
                </a:cubicBezTo>
                <a:cubicBezTo>
                  <a:pt x="151" y="133"/>
                  <a:pt x="153" y="134"/>
                  <a:pt x="153" y="133"/>
                </a:cubicBezTo>
                <a:cubicBezTo>
                  <a:pt x="145" y="134"/>
                  <a:pt x="138" y="130"/>
                  <a:pt x="129" y="130"/>
                </a:cubicBezTo>
                <a:cubicBezTo>
                  <a:pt x="133" y="129"/>
                  <a:pt x="138" y="131"/>
                  <a:pt x="137" y="128"/>
                </a:cubicBezTo>
                <a:cubicBezTo>
                  <a:pt x="108" y="126"/>
                  <a:pt x="81" y="128"/>
                  <a:pt x="53" y="129"/>
                </a:cubicBezTo>
                <a:cubicBezTo>
                  <a:pt x="61" y="130"/>
                  <a:pt x="67" y="129"/>
                  <a:pt x="70" y="135"/>
                </a:cubicBezTo>
                <a:cubicBezTo>
                  <a:pt x="61" y="134"/>
                  <a:pt x="42" y="135"/>
                  <a:pt x="33" y="136"/>
                </a:cubicBezTo>
                <a:cubicBezTo>
                  <a:pt x="40" y="136"/>
                  <a:pt x="36" y="136"/>
                  <a:pt x="33" y="137"/>
                </a:cubicBezTo>
                <a:cubicBezTo>
                  <a:pt x="78" y="136"/>
                  <a:pt x="141" y="135"/>
                  <a:pt x="178" y="138"/>
                </a:cubicBezTo>
                <a:cubicBezTo>
                  <a:pt x="132" y="145"/>
                  <a:pt x="98" y="137"/>
                  <a:pt x="58" y="143"/>
                </a:cubicBezTo>
                <a:cubicBezTo>
                  <a:pt x="62" y="144"/>
                  <a:pt x="68" y="142"/>
                  <a:pt x="71" y="144"/>
                </a:cubicBezTo>
                <a:cubicBezTo>
                  <a:pt x="70" y="146"/>
                  <a:pt x="67" y="143"/>
                  <a:pt x="66" y="146"/>
                </a:cubicBezTo>
                <a:cubicBezTo>
                  <a:pt x="70" y="147"/>
                  <a:pt x="76" y="145"/>
                  <a:pt x="78" y="147"/>
                </a:cubicBezTo>
                <a:cubicBezTo>
                  <a:pt x="71" y="149"/>
                  <a:pt x="61" y="146"/>
                  <a:pt x="55" y="149"/>
                </a:cubicBezTo>
                <a:cubicBezTo>
                  <a:pt x="83" y="150"/>
                  <a:pt x="103" y="150"/>
                  <a:pt x="126" y="150"/>
                </a:cubicBezTo>
                <a:cubicBezTo>
                  <a:pt x="123" y="145"/>
                  <a:pt x="109" y="150"/>
                  <a:pt x="105" y="147"/>
                </a:cubicBezTo>
                <a:cubicBezTo>
                  <a:pt x="116" y="147"/>
                  <a:pt x="131" y="146"/>
                  <a:pt x="141" y="149"/>
                </a:cubicBezTo>
                <a:cubicBezTo>
                  <a:pt x="135" y="149"/>
                  <a:pt x="131" y="150"/>
                  <a:pt x="128" y="149"/>
                </a:cubicBezTo>
                <a:cubicBezTo>
                  <a:pt x="127" y="151"/>
                  <a:pt x="129" y="151"/>
                  <a:pt x="129" y="152"/>
                </a:cubicBezTo>
                <a:cubicBezTo>
                  <a:pt x="122" y="155"/>
                  <a:pt x="115" y="148"/>
                  <a:pt x="109" y="156"/>
                </a:cubicBezTo>
                <a:cubicBezTo>
                  <a:pt x="114" y="156"/>
                  <a:pt x="121" y="154"/>
                  <a:pt x="124" y="157"/>
                </a:cubicBezTo>
                <a:cubicBezTo>
                  <a:pt x="120" y="160"/>
                  <a:pt x="100" y="161"/>
                  <a:pt x="98" y="159"/>
                </a:cubicBezTo>
                <a:cubicBezTo>
                  <a:pt x="78" y="162"/>
                  <a:pt x="61" y="161"/>
                  <a:pt x="42" y="163"/>
                </a:cubicBezTo>
                <a:cubicBezTo>
                  <a:pt x="34" y="164"/>
                  <a:pt x="15" y="165"/>
                  <a:pt x="17" y="166"/>
                </a:cubicBezTo>
                <a:cubicBezTo>
                  <a:pt x="20" y="167"/>
                  <a:pt x="23" y="167"/>
                  <a:pt x="26" y="165"/>
                </a:cubicBezTo>
                <a:cubicBezTo>
                  <a:pt x="45" y="171"/>
                  <a:pt x="71" y="166"/>
                  <a:pt x="93" y="174"/>
                </a:cubicBezTo>
                <a:cubicBezTo>
                  <a:pt x="79" y="173"/>
                  <a:pt x="59" y="175"/>
                  <a:pt x="40" y="176"/>
                </a:cubicBezTo>
                <a:cubicBezTo>
                  <a:pt x="57" y="182"/>
                  <a:pt x="79" y="177"/>
                  <a:pt x="95" y="182"/>
                </a:cubicBezTo>
                <a:cubicBezTo>
                  <a:pt x="94" y="182"/>
                  <a:pt x="92" y="181"/>
                  <a:pt x="91" y="183"/>
                </a:cubicBezTo>
                <a:cubicBezTo>
                  <a:pt x="117" y="182"/>
                  <a:pt x="137" y="185"/>
                  <a:pt x="160" y="185"/>
                </a:cubicBezTo>
                <a:cubicBezTo>
                  <a:pt x="161" y="188"/>
                  <a:pt x="158" y="189"/>
                  <a:pt x="160" y="190"/>
                </a:cubicBezTo>
                <a:cubicBezTo>
                  <a:pt x="162" y="189"/>
                  <a:pt x="170" y="189"/>
                  <a:pt x="174" y="191"/>
                </a:cubicBezTo>
                <a:cubicBezTo>
                  <a:pt x="132" y="191"/>
                  <a:pt x="110" y="190"/>
                  <a:pt x="78" y="189"/>
                </a:cubicBezTo>
                <a:cubicBezTo>
                  <a:pt x="55" y="188"/>
                  <a:pt x="17" y="184"/>
                  <a:pt x="0" y="187"/>
                </a:cubicBezTo>
                <a:cubicBezTo>
                  <a:pt x="3" y="192"/>
                  <a:pt x="10" y="186"/>
                  <a:pt x="12" y="191"/>
                </a:cubicBezTo>
                <a:cubicBezTo>
                  <a:pt x="9" y="190"/>
                  <a:pt x="1" y="190"/>
                  <a:pt x="0" y="191"/>
                </a:cubicBezTo>
                <a:cubicBezTo>
                  <a:pt x="13" y="194"/>
                  <a:pt x="23" y="193"/>
                  <a:pt x="33" y="192"/>
                </a:cubicBezTo>
                <a:cubicBezTo>
                  <a:pt x="32" y="192"/>
                  <a:pt x="30" y="193"/>
                  <a:pt x="30" y="191"/>
                </a:cubicBezTo>
                <a:cubicBezTo>
                  <a:pt x="66" y="194"/>
                  <a:pt x="99" y="192"/>
                  <a:pt x="137" y="198"/>
                </a:cubicBezTo>
                <a:cubicBezTo>
                  <a:pt x="116" y="199"/>
                  <a:pt x="103" y="193"/>
                  <a:pt x="82" y="197"/>
                </a:cubicBezTo>
                <a:cubicBezTo>
                  <a:pt x="161" y="202"/>
                  <a:pt x="239" y="201"/>
                  <a:pt x="302" y="207"/>
                </a:cubicBezTo>
                <a:cubicBezTo>
                  <a:pt x="258" y="209"/>
                  <a:pt x="205" y="205"/>
                  <a:pt x="166" y="206"/>
                </a:cubicBezTo>
                <a:cubicBezTo>
                  <a:pt x="136" y="206"/>
                  <a:pt x="103" y="198"/>
                  <a:pt x="82" y="206"/>
                </a:cubicBezTo>
                <a:cubicBezTo>
                  <a:pt x="150" y="212"/>
                  <a:pt x="231" y="209"/>
                  <a:pt x="303" y="212"/>
                </a:cubicBezTo>
                <a:cubicBezTo>
                  <a:pt x="317" y="213"/>
                  <a:pt x="332" y="211"/>
                  <a:pt x="342" y="214"/>
                </a:cubicBezTo>
                <a:cubicBezTo>
                  <a:pt x="346" y="216"/>
                  <a:pt x="349" y="219"/>
                  <a:pt x="353" y="220"/>
                </a:cubicBezTo>
                <a:cubicBezTo>
                  <a:pt x="368" y="224"/>
                  <a:pt x="381" y="219"/>
                  <a:pt x="394" y="227"/>
                </a:cubicBezTo>
                <a:cubicBezTo>
                  <a:pt x="392" y="227"/>
                  <a:pt x="390" y="226"/>
                  <a:pt x="390" y="228"/>
                </a:cubicBezTo>
                <a:cubicBezTo>
                  <a:pt x="393" y="228"/>
                  <a:pt x="395" y="228"/>
                  <a:pt x="396" y="226"/>
                </a:cubicBezTo>
                <a:cubicBezTo>
                  <a:pt x="398" y="232"/>
                  <a:pt x="410" y="226"/>
                  <a:pt x="414" y="231"/>
                </a:cubicBezTo>
                <a:cubicBezTo>
                  <a:pt x="413" y="231"/>
                  <a:pt x="411" y="230"/>
                  <a:pt x="411" y="232"/>
                </a:cubicBezTo>
                <a:cubicBezTo>
                  <a:pt x="422" y="231"/>
                  <a:pt x="423" y="220"/>
                  <a:pt x="438" y="219"/>
                </a:cubicBezTo>
                <a:cubicBezTo>
                  <a:pt x="437" y="217"/>
                  <a:pt x="432" y="219"/>
                  <a:pt x="432" y="217"/>
                </a:cubicBezTo>
                <a:cubicBezTo>
                  <a:pt x="535" y="209"/>
                  <a:pt x="643" y="214"/>
                  <a:pt x="723" y="209"/>
                </a:cubicBezTo>
                <a:cubicBezTo>
                  <a:pt x="766" y="214"/>
                  <a:pt x="839" y="202"/>
                  <a:pt x="883" y="211"/>
                </a:cubicBezTo>
                <a:cubicBezTo>
                  <a:pt x="881" y="211"/>
                  <a:pt x="880" y="212"/>
                  <a:pt x="880" y="213"/>
                </a:cubicBezTo>
                <a:cubicBezTo>
                  <a:pt x="884" y="210"/>
                  <a:pt x="895" y="214"/>
                  <a:pt x="885" y="215"/>
                </a:cubicBezTo>
                <a:cubicBezTo>
                  <a:pt x="893" y="215"/>
                  <a:pt x="895" y="217"/>
                  <a:pt x="902" y="218"/>
                </a:cubicBezTo>
                <a:cubicBezTo>
                  <a:pt x="900" y="219"/>
                  <a:pt x="898" y="219"/>
                  <a:pt x="897" y="220"/>
                </a:cubicBezTo>
                <a:cubicBezTo>
                  <a:pt x="917" y="216"/>
                  <a:pt x="927" y="217"/>
                  <a:pt x="941" y="217"/>
                </a:cubicBezTo>
                <a:cubicBezTo>
                  <a:pt x="939" y="217"/>
                  <a:pt x="937" y="217"/>
                  <a:pt x="937" y="216"/>
                </a:cubicBezTo>
                <a:cubicBezTo>
                  <a:pt x="942" y="215"/>
                  <a:pt x="946" y="215"/>
                  <a:pt x="944" y="218"/>
                </a:cubicBezTo>
                <a:cubicBezTo>
                  <a:pt x="947" y="214"/>
                  <a:pt x="952" y="221"/>
                  <a:pt x="950" y="216"/>
                </a:cubicBezTo>
                <a:close/>
                <a:moveTo>
                  <a:pt x="948" y="212"/>
                </a:moveTo>
                <a:cubicBezTo>
                  <a:pt x="948" y="210"/>
                  <a:pt x="951" y="210"/>
                  <a:pt x="953" y="210"/>
                </a:cubicBezTo>
                <a:cubicBezTo>
                  <a:pt x="950" y="209"/>
                  <a:pt x="945" y="208"/>
                  <a:pt x="941" y="209"/>
                </a:cubicBezTo>
                <a:cubicBezTo>
                  <a:pt x="945" y="206"/>
                  <a:pt x="959" y="203"/>
                  <a:pt x="960" y="210"/>
                </a:cubicBezTo>
                <a:cubicBezTo>
                  <a:pt x="955" y="210"/>
                  <a:pt x="951" y="214"/>
                  <a:pt x="948" y="212"/>
                </a:cubicBezTo>
                <a:close/>
                <a:moveTo>
                  <a:pt x="1032" y="206"/>
                </a:moveTo>
                <a:cubicBezTo>
                  <a:pt x="1036" y="201"/>
                  <a:pt x="1047" y="205"/>
                  <a:pt x="1053" y="206"/>
                </a:cubicBezTo>
                <a:cubicBezTo>
                  <a:pt x="1050" y="213"/>
                  <a:pt x="1037" y="205"/>
                  <a:pt x="1032" y="206"/>
                </a:cubicBezTo>
                <a:close/>
                <a:moveTo>
                  <a:pt x="782" y="202"/>
                </a:moveTo>
                <a:cubicBezTo>
                  <a:pt x="715" y="206"/>
                  <a:pt x="643" y="210"/>
                  <a:pt x="580" y="206"/>
                </a:cubicBezTo>
                <a:cubicBezTo>
                  <a:pt x="539" y="203"/>
                  <a:pt x="499" y="216"/>
                  <a:pt x="462" y="207"/>
                </a:cubicBezTo>
                <a:cubicBezTo>
                  <a:pt x="474" y="203"/>
                  <a:pt x="515" y="203"/>
                  <a:pt x="531" y="207"/>
                </a:cubicBezTo>
                <a:cubicBezTo>
                  <a:pt x="530" y="204"/>
                  <a:pt x="532" y="204"/>
                  <a:pt x="532" y="207"/>
                </a:cubicBezTo>
                <a:cubicBezTo>
                  <a:pt x="614" y="202"/>
                  <a:pt x="689" y="205"/>
                  <a:pt x="782" y="202"/>
                </a:cubicBezTo>
                <a:close/>
                <a:moveTo>
                  <a:pt x="325" y="207"/>
                </a:moveTo>
                <a:cubicBezTo>
                  <a:pt x="326" y="204"/>
                  <a:pt x="330" y="204"/>
                  <a:pt x="334" y="206"/>
                </a:cubicBezTo>
                <a:cubicBezTo>
                  <a:pt x="331" y="209"/>
                  <a:pt x="329" y="206"/>
                  <a:pt x="325" y="207"/>
                </a:cubicBezTo>
                <a:close/>
                <a:moveTo>
                  <a:pt x="160" y="198"/>
                </a:moveTo>
                <a:cubicBezTo>
                  <a:pt x="179" y="196"/>
                  <a:pt x="205" y="197"/>
                  <a:pt x="212" y="196"/>
                </a:cubicBezTo>
                <a:cubicBezTo>
                  <a:pt x="202" y="201"/>
                  <a:pt x="174" y="197"/>
                  <a:pt x="160" y="198"/>
                </a:cubicBezTo>
                <a:close/>
                <a:moveTo>
                  <a:pt x="156" y="199"/>
                </a:moveTo>
                <a:cubicBezTo>
                  <a:pt x="151" y="197"/>
                  <a:pt x="146" y="198"/>
                  <a:pt x="138" y="198"/>
                </a:cubicBezTo>
                <a:cubicBezTo>
                  <a:pt x="142" y="197"/>
                  <a:pt x="153" y="195"/>
                  <a:pt x="156" y="199"/>
                </a:cubicBezTo>
                <a:close/>
                <a:moveTo>
                  <a:pt x="485" y="193"/>
                </a:moveTo>
                <a:cubicBezTo>
                  <a:pt x="487" y="193"/>
                  <a:pt x="493" y="193"/>
                  <a:pt x="498" y="192"/>
                </a:cubicBezTo>
                <a:cubicBezTo>
                  <a:pt x="495" y="196"/>
                  <a:pt x="488" y="195"/>
                  <a:pt x="485" y="193"/>
                </a:cubicBezTo>
                <a:close/>
                <a:moveTo>
                  <a:pt x="499" y="192"/>
                </a:moveTo>
                <a:cubicBezTo>
                  <a:pt x="502" y="193"/>
                  <a:pt x="510" y="192"/>
                  <a:pt x="516" y="192"/>
                </a:cubicBezTo>
                <a:cubicBezTo>
                  <a:pt x="513" y="193"/>
                  <a:pt x="503" y="196"/>
                  <a:pt x="499" y="192"/>
                </a:cubicBezTo>
                <a:close/>
                <a:moveTo>
                  <a:pt x="277" y="191"/>
                </a:moveTo>
                <a:cubicBezTo>
                  <a:pt x="273" y="192"/>
                  <a:pt x="264" y="193"/>
                  <a:pt x="258" y="191"/>
                </a:cubicBezTo>
                <a:cubicBezTo>
                  <a:pt x="261" y="191"/>
                  <a:pt x="271" y="190"/>
                  <a:pt x="277" y="191"/>
                </a:cubicBezTo>
                <a:close/>
                <a:moveTo>
                  <a:pt x="252" y="193"/>
                </a:moveTo>
                <a:cubicBezTo>
                  <a:pt x="250" y="193"/>
                  <a:pt x="251" y="192"/>
                  <a:pt x="251" y="191"/>
                </a:cubicBezTo>
                <a:cubicBezTo>
                  <a:pt x="248" y="192"/>
                  <a:pt x="246" y="192"/>
                  <a:pt x="243" y="191"/>
                </a:cubicBezTo>
                <a:cubicBezTo>
                  <a:pt x="244" y="190"/>
                  <a:pt x="251" y="190"/>
                  <a:pt x="252" y="191"/>
                </a:cubicBezTo>
                <a:lnTo>
                  <a:pt x="252" y="193"/>
                </a:lnTo>
                <a:close/>
                <a:moveTo>
                  <a:pt x="209" y="191"/>
                </a:moveTo>
                <a:cubicBezTo>
                  <a:pt x="216" y="189"/>
                  <a:pt x="222" y="191"/>
                  <a:pt x="231" y="190"/>
                </a:cubicBezTo>
                <a:cubicBezTo>
                  <a:pt x="235" y="191"/>
                  <a:pt x="240" y="189"/>
                  <a:pt x="242" y="191"/>
                </a:cubicBezTo>
                <a:cubicBezTo>
                  <a:pt x="230" y="191"/>
                  <a:pt x="230" y="191"/>
                  <a:pt x="230" y="191"/>
                </a:cubicBezTo>
                <a:cubicBezTo>
                  <a:pt x="225" y="191"/>
                  <a:pt x="212" y="192"/>
                  <a:pt x="209" y="191"/>
                </a:cubicBezTo>
                <a:close/>
                <a:moveTo>
                  <a:pt x="188" y="192"/>
                </a:moveTo>
                <a:cubicBezTo>
                  <a:pt x="186" y="190"/>
                  <a:pt x="182" y="191"/>
                  <a:pt x="179" y="191"/>
                </a:cubicBezTo>
                <a:cubicBezTo>
                  <a:pt x="177" y="189"/>
                  <a:pt x="186" y="192"/>
                  <a:pt x="187" y="189"/>
                </a:cubicBezTo>
                <a:cubicBezTo>
                  <a:pt x="179" y="188"/>
                  <a:pt x="169" y="189"/>
                  <a:pt x="162" y="188"/>
                </a:cubicBezTo>
                <a:cubicBezTo>
                  <a:pt x="171" y="183"/>
                  <a:pt x="181" y="188"/>
                  <a:pt x="192" y="187"/>
                </a:cubicBezTo>
                <a:cubicBezTo>
                  <a:pt x="194" y="188"/>
                  <a:pt x="186" y="188"/>
                  <a:pt x="188" y="192"/>
                </a:cubicBezTo>
                <a:close/>
                <a:moveTo>
                  <a:pt x="104" y="147"/>
                </a:moveTo>
                <a:cubicBezTo>
                  <a:pt x="101" y="147"/>
                  <a:pt x="94" y="149"/>
                  <a:pt x="89" y="147"/>
                </a:cubicBezTo>
                <a:cubicBezTo>
                  <a:pt x="96" y="146"/>
                  <a:pt x="99" y="145"/>
                  <a:pt x="105" y="144"/>
                </a:cubicBezTo>
                <a:cubicBezTo>
                  <a:pt x="105" y="146"/>
                  <a:pt x="101" y="147"/>
                  <a:pt x="104" y="147"/>
                </a:cubicBezTo>
                <a:close/>
                <a:moveTo>
                  <a:pt x="72" y="145"/>
                </a:moveTo>
                <a:cubicBezTo>
                  <a:pt x="74" y="142"/>
                  <a:pt x="83" y="143"/>
                  <a:pt x="88" y="144"/>
                </a:cubicBezTo>
                <a:cubicBezTo>
                  <a:pt x="87" y="146"/>
                  <a:pt x="83" y="145"/>
                  <a:pt x="81" y="145"/>
                </a:cubicBezTo>
                <a:cubicBezTo>
                  <a:pt x="81" y="147"/>
                  <a:pt x="86" y="146"/>
                  <a:pt x="88" y="146"/>
                </a:cubicBezTo>
                <a:cubicBezTo>
                  <a:pt x="82" y="151"/>
                  <a:pt x="81" y="144"/>
                  <a:pt x="72" y="145"/>
                </a:cubicBezTo>
                <a:close/>
                <a:moveTo>
                  <a:pt x="460" y="132"/>
                </a:moveTo>
                <a:cubicBezTo>
                  <a:pt x="469" y="130"/>
                  <a:pt x="478" y="130"/>
                  <a:pt x="486" y="131"/>
                </a:cubicBezTo>
                <a:cubicBezTo>
                  <a:pt x="481" y="135"/>
                  <a:pt x="467" y="133"/>
                  <a:pt x="460" y="132"/>
                </a:cubicBezTo>
                <a:close/>
                <a:moveTo>
                  <a:pt x="475" y="93"/>
                </a:moveTo>
                <a:cubicBezTo>
                  <a:pt x="481" y="95"/>
                  <a:pt x="490" y="91"/>
                  <a:pt x="498" y="91"/>
                </a:cubicBezTo>
                <a:cubicBezTo>
                  <a:pt x="495" y="97"/>
                  <a:pt x="478" y="96"/>
                  <a:pt x="475" y="93"/>
                </a:cubicBezTo>
                <a:close/>
                <a:moveTo>
                  <a:pt x="508" y="90"/>
                </a:moveTo>
                <a:cubicBezTo>
                  <a:pt x="498" y="96"/>
                  <a:pt x="505" y="87"/>
                  <a:pt x="508" y="89"/>
                </a:cubicBezTo>
                <a:cubicBezTo>
                  <a:pt x="508" y="89"/>
                  <a:pt x="509" y="90"/>
                  <a:pt x="508" y="90"/>
                </a:cubicBezTo>
                <a:close/>
                <a:moveTo>
                  <a:pt x="537" y="87"/>
                </a:moveTo>
                <a:cubicBezTo>
                  <a:pt x="539" y="85"/>
                  <a:pt x="542" y="85"/>
                  <a:pt x="537" y="85"/>
                </a:cubicBezTo>
                <a:cubicBezTo>
                  <a:pt x="542" y="83"/>
                  <a:pt x="549" y="84"/>
                  <a:pt x="554" y="85"/>
                </a:cubicBezTo>
                <a:cubicBezTo>
                  <a:pt x="551" y="88"/>
                  <a:pt x="542" y="86"/>
                  <a:pt x="537" y="87"/>
                </a:cubicBezTo>
                <a:close/>
                <a:moveTo>
                  <a:pt x="536" y="87"/>
                </a:moveTo>
                <a:cubicBezTo>
                  <a:pt x="526" y="87"/>
                  <a:pt x="526" y="87"/>
                  <a:pt x="526" y="87"/>
                </a:cubicBezTo>
                <a:cubicBezTo>
                  <a:pt x="528" y="85"/>
                  <a:pt x="535" y="82"/>
                  <a:pt x="536" y="87"/>
                </a:cubicBezTo>
                <a:close/>
                <a:moveTo>
                  <a:pt x="428" y="87"/>
                </a:moveTo>
                <a:cubicBezTo>
                  <a:pt x="417" y="87"/>
                  <a:pt x="417" y="87"/>
                  <a:pt x="417" y="87"/>
                </a:cubicBezTo>
                <a:cubicBezTo>
                  <a:pt x="419" y="82"/>
                  <a:pt x="428" y="83"/>
                  <a:pt x="428" y="87"/>
                </a:cubicBezTo>
                <a:close/>
                <a:moveTo>
                  <a:pt x="340" y="84"/>
                </a:moveTo>
                <a:cubicBezTo>
                  <a:pt x="320" y="85"/>
                  <a:pt x="289" y="86"/>
                  <a:pt x="273" y="83"/>
                </a:cubicBezTo>
                <a:cubicBezTo>
                  <a:pt x="299" y="80"/>
                  <a:pt x="317" y="81"/>
                  <a:pt x="340" y="84"/>
                </a:cubicBezTo>
                <a:close/>
                <a:moveTo>
                  <a:pt x="589" y="71"/>
                </a:moveTo>
                <a:cubicBezTo>
                  <a:pt x="571" y="69"/>
                  <a:pt x="554" y="72"/>
                  <a:pt x="540" y="73"/>
                </a:cubicBezTo>
                <a:cubicBezTo>
                  <a:pt x="542" y="67"/>
                  <a:pt x="553" y="68"/>
                  <a:pt x="560" y="68"/>
                </a:cubicBezTo>
                <a:cubicBezTo>
                  <a:pt x="587" y="68"/>
                  <a:pt x="626" y="68"/>
                  <a:pt x="652" y="69"/>
                </a:cubicBezTo>
                <a:cubicBezTo>
                  <a:pt x="659" y="64"/>
                  <a:pt x="686" y="66"/>
                  <a:pt x="691" y="71"/>
                </a:cubicBezTo>
                <a:cubicBezTo>
                  <a:pt x="687" y="72"/>
                  <a:pt x="683" y="74"/>
                  <a:pt x="675" y="75"/>
                </a:cubicBezTo>
                <a:cubicBezTo>
                  <a:pt x="668" y="68"/>
                  <a:pt x="655" y="78"/>
                  <a:pt x="643" y="71"/>
                </a:cubicBezTo>
                <a:cubicBezTo>
                  <a:pt x="648" y="74"/>
                  <a:pt x="629" y="74"/>
                  <a:pt x="626" y="74"/>
                </a:cubicBezTo>
                <a:cubicBezTo>
                  <a:pt x="609" y="74"/>
                  <a:pt x="585" y="74"/>
                  <a:pt x="568" y="77"/>
                </a:cubicBezTo>
                <a:cubicBezTo>
                  <a:pt x="604" y="80"/>
                  <a:pt x="636" y="74"/>
                  <a:pt x="662" y="78"/>
                </a:cubicBezTo>
                <a:cubicBezTo>
                  <a:pt x="690" y="75"/>
                  <a:pt x="735" y="77"/>
                  <a:pt x="774" y="74"/>
                </a:cubicBezTo>
                <a:cubicBezTo>
                  <a:pt x="759" y="82"/>
                  <a:pt x="744" y="78"/>
                  <a:pt x="728" y="77"/>
                </a:cubicBezTo>
                <a:cubicBezTo>
                  <a:pt x="701" y="75"/>
                  <a:pt x="673" y="85"/>
                  <a:pt x="648" y="82"/>
                </a:cubicBezTo>
                <a:cubicBezTo>
                  <a:pt x="592" y="75"/>
                  <a:pt x="520" y="83"/>
                  <a:pt x="453" y="79"/>
                </a:cubicBezTo>
                <a:cubicBezTo>
                  <a:pt x="457" y="77"/>
                  <a:pt x="461" y="76"/>
                  <a:pt x="464" y="76"/>
                </a:cubicBezTo>
                <a:cubicBezTo>
                  <a:pt x="441" y="75"/>
                  <a:pt x="407" y="75"/>
                  <a:pt x="386" y="80"/>
                </a:cubicBezTo>
                <a:cubicBezTo>
                  <a:pt x="385" y="77"/>
                  <a:pt x="388" y="77"/>
                  <a:pt x="390" y="77"/>
                </a:cubicBezTo>
                <a:cubicBezTo>
                  <a:pt x="362" y="78"/>
                  <a:pt x="331" y="78"/>
                  <a:pt x="309" y="78"/>
                </a:cubicBezTo>
                <a:cubicBezTo>
                  <a:pt x="325" y="74"/>
                  <a:pt x="349" y="75"/>
                  <a:pt x="364" y="75"/>
                </a:cubicBezTo>
                <a:cubicBezTo>
                  <a:pt x="364" y="74"/>
                  <a:pt x="363" y="74"/>
                  <a:pt x="362" y="74"/>
                </a:cubicBezTo>
                <a:cubicBezTo>
                  <a:pt x="402" y="73"/>
                  <a:pt x="462" y="68"/>
                  <a:pt x="508" y="75"/>
                </a:cubicBezTo>
                <a:cubicBezTo>
                  <a:pt x="493" y="73"/>
                  <a:pt x="487" y="74"/>
                  <a:pt x="470" y="76"/>
                </a:cubicBezTo>
                <a:cubicBezTo>
                  <a:pt x="511" y="79"/>
                  <a:pt x="547" y="77"/>
                  <a:pt x="589" y="71"/>
                </a:cubicBezTo>
                <a:close/>
                <a:moveTo>
                  <a:pt x="709" y="68"/>
                </a:moveTo>
                <a:cubicBezTo>
                  <a:pt x="714" y="65"/>
                  <a:pt x="725" y="64"/>
                  <a:pt x="732" y="67"/>
                </a:cubicBezTo>
                <a:cubicBezTo>
                  <a:pt x="725" y="69"/>
                  <a:pt x="719" y="70"/>
                  <a:pt x="709" y="68"/>
                </a:cubicBezTo>
                <a:close/>
                <a:moveTo>
                  <a:pt x="422" y="61"/>
                </a:moveTo>
                <a:cubicBezTo>
                  <a:pt x="417" y="58"/>
                  <a:pt x="415" y="61"/>
                  <a:pt x="409" y="58"/>
                </a:cubicBezTo>
                <a:cubicBezTo>
                  <a:pt x="414" y="56"/>
                  <a:pt x="431" y="58"/>
                  <a:pt x="432" y="48"/>
                </a:cubicBezTo>
                <a:cubicBezTo>
                  <a:pt x="445" y="43"/>
                  <a:pt x="464" y="54"/>
                  <a:pt x="474" y="46"/>
                </a:cubicBezTo>
                <a:cubicBezTo>
                  <a:pt x="465" y="44"/>
                  <a:pt x="455" y="46"/>
                  <a:pt x="446" y="45"/>
                </a:cubicBezTo>
                <a:cubicBezTo>
                  <a:pt x="455" y="42"/>
                  <a:pt x="475" y="43"/>
                  <a:pt x="487" y="43"/>
                </a:cubicBezTo>
                <a:cubicBezTo>
                  <a:pt x="483" y="46"/>
                  <a:pt x="477" y="48"/>
                  <a:pt x="475" y="46"/>
                </a:cubicBezTo>
                <a:cubicBezTo>
                  <a:pt x="484" y="48"/>
                  <a:pt x="507" y="49"/>
                  <a:pt x="523" y="52"/>
                </a:cubicBezTo>
                <a:cubicBezTo>
                  <a:pt x="524" y="51"/>
                  <a:pt x="528" y="48"/>
                  <a:pt x="524" y="48"/>
                </a:cubicBezTo>
                <a:cubicBezTo>
                  <a:pt x="547" y="51"/>
                  <a:pt x="564" y="47"/>
                  <a:pt x="592" y="45"/>
                </a:cubicBezTo>
                <a:cubicBezTo>
                  <a:pt x="639" y="43"/>
                  <a:pt x="692" y="45"/>
                  <a:pt x="741" y="44"/>
                </a:cubicBezTo>
                <a:cubicBezTo>
                  <a:pt x="778" y="44"/>
                  <a:pt x="818" y="43"/>
                  <a:pt x="856" y="40"/>
                </a:cubicBezTo>
                <a:cubicBezTo>
                  <a:pt x="874" y="38"/>
                  <a:pt x="890" y="43"/>
                  <a:pt x="908" y="43"/>
                </a:cubicBezTo>
                <a:cubicBezTo>
                  <a:pt x="824" y="63"/>
                  <a:pt x="712" y="64"/>
                  <a:pt x="628" y="65"/>
                </a:cubicBezTo>
                <a:cubicBezTo>
                  <a:pt x="630" y="62"/>
                  <a:pt x="636" y="64"/>
                  <a:pt x="638" y="62"/>
                </a:cubicBezTo>
                <a:cubicBezTo>
                  <a:pt x="605" y="60"/>
                  <a:pt x="561" y="68"/>
                  <a:pt x="532" y="64"/>
                </a:cubicBezTo>
                <a:cubicBezTo>
                  <a:pt x="531" y="61"/>
                  <a:pt x="533" y="62"/>
                  <a:pt x="533" y="61"/>
                </a:cubicBezTo>
                <a:cubicBezTo>
                  <a:pt x="523" y="61"/>
                  <a:pt x="502" y="64"/>
                  <a:pt x="487" y="65"/>
                </a:cubicBezTo>
                <a:cubicBezTo>
                  <a:pt x="488" y="61"/>
                  <a:pt x="494" y="62"/>
                  <a:pt x="495" y="60"/>
                </a:cubicBezTo>
                <a:cubicBezTo>
                  <a:pt x="475" y="57"/>
                  <a:pt x="439" y="63"/>
                  <a:pt x="418" y="64"/>
                </a:cubicBezTo>
                <a:cubicBezTo>
                  <a:pt x="418" y="63"/>
                  <a:pt x="419" y="63"/>
                  <a:pt x="419" y="63"/>
                </a:cubicBezTo>
                <a:cubicBezTo>
                  <a:pt x="420" y="62"/>
                  <a:pt x="420" y="60"/>
                  <a:pt x="422" y="61"/>
                </a:cubicBezTo>
                <a:close/>
                <a:moveTo>
                  <a:pt x="371" y="62"/>
                </a:moveTo>
                <a:cubicBezTo>
                  <a:pt x="373" y="60"/>
                  <a:pt x="371" y="60"/>
                  <a:pt x="372" y="57"/>
                </a:cubicBezTo>
                <a:cubicBezTo>
                  <a:pt x="367" y="56"/>
                  <a:pt x="368" y="62"/>
                  <a:pt x="362" y="61"/>
                </a:cubicBezTo>
                <a:cubicBezTo>
                  <a:pt x="364" y="57"/>
                  <a:pt x="366" y="53"/>
                  <a:pt x="365" y="48"/>
                </a:cubicBezTo>
                <a:cubicBezTo>
                  <a:pt x="384" y="46"/>
                  <a:pt x="390" y="56"/>
                  <a:pt x="405" y="58"/>
                </a:cubicBezTo>
                <a:cubicBezTo>
                  <a:pt x="398" y="64"/>
                  <a:pt x="383" y="61"/>
                  <a:pt x="371" y="62"/>
                </a:cubicBezTo>
                <a:close/>
                <a:moveTo>
                  <a:pt x="1206" y="52"/>
                </a:moveTo>
                <a:cubicBezTo>
                  <a:pt x="1216" y="49"/>
                  <a:pt x="1230" y="52"/>
                  <a:pt x="1236" y="53"/>
                </a:cubicBezTo>
                <a:cubicBezTo>
                  <a:pt x="1231" y="55"/>
                  <a:pt x="1210" y="60"/>
                  <a:pt x="1206" y="52"/>
                </a:cubicBezTo>
                <a:close/>
                <a:moveTo>
                  <a:pt x="1251" y="48"/>
                </a:moveTo>
                <a:cubicBezTo>
                  <a:pt x="1261" y="37"/>
                  <a:pt x="1295" y="43"/>
                  <a:pt x="1314" y="44"/>
                </a:cubicBezTo>
                <a:cubicBezTo>
                  <a:pt x="1310" y="49"/>
                  <a:pt x="1305" y="48"/>
                  <a:pt x="1298" y="49"/>
                </a:cubicBezTo>
                <a:cubicBezTo>
                  <a:pt x="1290" y="41"/>
                  <a:pt x="1264" y="50"/>
                  <a:pt x="1251" y="48"/>
                </a:cubicBezTo>
                <a:close/>
                <a:moveTo>
                  <a:pt x="950" y="42"/>
                </a:moveTo>
                <a:cubicBezTo>
                  <a:pt x="956" y="39"/>
                  <a:pt x="973" y="42"/>
                  <a:pt x="980" y="42"/>
                </a:cubicBezTo>
                <a:cubicBezTo>
                  <a:pt x="973" y="54"/>
                  <a:pt x="960" y="41"/>
                  <a:pt x="950" y="42"/>
                </a:cubicBezTo>
                <a:close/>
                <a:moveTo>
                  <a:pt x="409" y="42"/>
                </a:moveTo>
                <a:cubicBezTo>
                  <a:pt x="409" y="45"/>
                  <a:pt x="404" y="43"/>
                  <a:pt x="402" y="43"/>
                </a:cubicBezTo>
                <a:cubicBezTo>
                  <a:pt x="404" y="41"/>
                  <a:pt x="405" y="43"/>
                  <a:pt x="409" y="42"/>
                </a:cubicBezTo>
                <a:close/>
                <a:moveTo>
                  <a:pt x="407" y="40"/>
                </a:moveTo>
                <a:cubicBezTo>
                  <a:pt x="408" y="38"/>
                  <a:pt x="411" y="39"/>
                  <a:pt x="412" y="38"/>
                </a:cubicBezTo>
                <a:cubicBezTo>
                  <a:pt x="408" y="36"/>
                  <a:pt x="401" y="36"/>
                  <a:pt x="399" y="32"/>
                </a:cubicBezTo>
                <a:cubicBezTo>
                  <a:pt x="410" y="32"/>
                  <a:pt x="428" y="33"/>
                  <a:pt x="441" y="34"/>
                </a:cubicBezTo>
                <a:cubicBezTo>
                  <a:pt x="433" y="40"/>
                  <a:pt x="419" y="39"/>
                  <a:pt x="407" y="40"/>
                </a:cubicBezTo>
                <a:close/>
                <a:moveTo>
                  <a:pt x="1260" y="27"/>
                </a:moveTo>
                <a:cubicBezTo>
                  <a:pt x="1269" y="28"/>
                  <a:pt x="1277" y="25"/>
                  <a:pt x="1283" y="28"/>
                </a:cubicBezTo>
                <a:cubicBezTo>
                  <a:pt x="1279" y="33"/>
                  <a:pt x="1265" y="33"/>
                  <a:pt x="1260"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文本框 65"/>
          <p:cNvSpPr txBox="1"/>
          <p:nvPr/>
        </p:nvSpPr>
        <p:spPr>
          <a:xfrm>
            <a:off x="91513" y="1703537"/>
            <a:ext cx="825867" cy="477054"/>
          </a:xfrm>
          <a:prstGeom prst="rect">
            <a:avLst/>
          </a:prstGeom>
          <a:noFill/>
        </p:spPr>
        <p:txBody>
          <a:bodyPr wrap="none" rtlCol="0">
            <a:spAutoFit/>
          </a:bodyPr>
          <a:lstStyle/>
          <a:p>
            <a:pPr lvl="0"/>
            <a:r>
              <a:rPr lang="zh-CN" altLang="en-US" sz="2500" b="1" dirty="0" smtClean="0">
                <a:solidFill>
                  <a:schemeClr val="bg1"/>
                </a:solidFill>
                <a:latin typeface="微软雅黑" panose="020B0503020204020204" pitchFamily="34" charset="-122"/>
                <a:ea typeface="微软雅黑" panose="020B0503020204020204" pitchFamily="34" charset="-122"/>
              </a:rPr>
              <a:t>统治</a:t>
            </a:r>
            <a:endParaRPr lang="zh-CN" altLang="en-US" sz="2500" b="1"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188873" y="2640411"/>
            <a:ext cx="3500462" cy="4030980"/>
          </a:xfrm>
          <a:prstGeom prst="rect">
            <a:avLst/>
          </a:prstGeom>
        </p:spPr>
        <p:txBody>
          <a:bodyPr wrap="square">
            <a:spAutoFit/>
          </a:bodyPr>
          <a:lstStyle/>
          <a:p>
            <a:r>
              <a:rPr lang="zh-CN" altLang="en-US" sz="3200" b="1" dirty="0" smtClean="0">
                <a:latin typeface="华文新魏" panose="02010800040101010101" pitchFamily="2" charset="-122"/>
                <a:ea typeface="华文新魏" panose="02010800040101010101" pitchFamily="2" charset="-122"/>
              </a:rPr>
              <a:t>②平民同贵族进行了长期斗争，争取了许多政治权利。罗马设立了平民自己选出的两名</a:t>
            </a:r>
            <a:r>
              <a:rPr lang="zh-CN" altLang="en-US" sz="3200" b="1" u="sng" dirty="0" smtClean="0">
                <a:solidFill>
                  <a:srgbClr val="FF0000"/>
                </a:solidFill>
                <a:latin typeface="微软雅黑" panose="020B0503020204020204" pitchFamily="34" charset="-122"/>
                <a:ea typeface="微软雅黑" panose="020B0503020204020204" pitchFamily="34" charset="-122"/>
              </a:rPr>
              <a:t>保民官</a:t>
            </a:r>
            <a:r>
              <a:rPr lang="zh-CN" altLang="en-US" sz="3200" b="1" dirty="0" smtClean="0">
                <a:latin typeface="华文新魏" panose="02010800040101010101" pitchFamily="2" charset="-122"/>
                <a:ea typeface="华文新魏" panose="02010800040101010101" pitchFamily="2" charset="-122"/>
              </a:rPr>
              <a:t>，</a:t>
            </a:r>
            <a:r>
              <a:rPr lang="zh-CN" altLang="en-US" sz="3200" b="1" u="sng" dirty="0" smtClean="0">
                <a:latin typeface="华文新魏" panose="02010800040101010101" pitchFamily="2" charset="-122"/>
                <a:ea typeface="华文新魏" panose="02010800040101010101" pitchFamily="2" charset="-122"/>
              </a:rPr>
              <a:t>有权否决执政官与元老院提出的对平民不利的决议</a:t>
            </a:r>
            <a:r>
              <a:rPr lang="zh-CN" altLang="en-US" sz="3200" b="1" dirty="0" smtClean="0">
                <a:latin typeface="华文新魏" panose="02010800040101010101" pitchFamily="2" charset="-122"/>
                <a:ea typeface="华文新魏" panose="02010800040101010101" pitchFamily="2" charset="-122"/>
              </a:rPr>
              <a:t>。</a:t>
            </a:r>
            <a:endParaRPr lang="zh-CN" altLang="en-US" sz="3200" b="1" dirty="0">
              <a:latin typeface="华文新魏" panose="02010800040101010101" pitchFamily="2" charset="-122"/>
              <a:ea typeface="华文新魏" panose="02010800040101010101" pitchFamily="2" charset="-122"/>
            </a:endParaRPr>
          </a:p>
        </p:txBody>
      </p:sp>
      <p:sp>
        <p:nvSpPr>
          <p:cNvPr id="33" name="矩形 32"/>
          <p:cNvSpPr/>
          <p:nvPr/>
        </p:nvSpPr>
        <p:spPr>
          <a:xfrm>
            <a:off x="3988435" y="3241040"/>
            <a:ext cx="7153275" cy="3969385"/>
          </a:xfrm>
          <a:prstGeom prst="rect">
            <a:avLst/>
          </a:prstGeom>
        </p:spPr>
        <p:txBody>
          <a:bodyPr wrap="square">
            <a:spAutoFit/>
          </a:bodyPr>
          <a:lstStyle/>
          <a:p>
            <a:r>
              <a:rPr lang="zh-CN" altLang="en-US" sz="3600" dirty="0" smtClean="0">
                <a:latin typeface="华文新魏" panose="02010800040101010101" pitchFamily="2" charset="-122"/>
                <a:ea typeface="华文新魏" panose="02010800040101010101" pitchFamily="2" charset="-122"/>
              </a:rPr>
              <a:t>保民官是古罗马时期维护平民利益的一种特殊官职。最初为</a:t>
            </a:r>
            <a:r>
              <a:rPr lang="en-US" altLang="zh-CN" sz="3600" dirty="0" smtClean="0">
                <a:latin typeface="华文新魏" panose="02010800040101010101" pitchFamily="2" charset="-122"/>
                <a:ea typeface="华文新魏" panose="02010800040101010101" pitchFamily="2" charset="-122"/>
              </a:rPr>
              <a:t>2</a:t>
            </a:r>
            <a:r>
              <a:rPr lang="zh-CN" altLang="en-US" sz="3600" dirty="0" smtClean="0">
                <a:latin typeface="华文新魏" panose="02010800040101010101" pitchFamily="2" charset="-122"/>
                <a:ea typeface="华文新魏" panose="02010800040101010101" pitchFamily="2" charset="-122"/>
              </a:rPr>
              <a:t>人，后来增加到</a:t>
            </a:r>
            <a:r>
              <a:rPr lang="en-US" altLang="zh-CN" sz="3600" dirty="0" smtClean="0">
                <a:latin typeface="华文新魏" panose="02010800040101010101" pitchFamily="2" charset="-122"/>
                <a:ea typeface="华文新魏" panose="02010800040101010101" pitchFamily="2" charset="-122"/>
              </a:rPr>
              <a:t>10</a:t>
            </a:r>
            <a:r>
              <a:rPr lang="zh-CN" altLang="en-US" sz="3600" dirty="0" smtClean="0">
                <a:latin typeface="华文新魏" panose="02010800040101010101" pitchFamily="2" charset="-122"/>
                <a:ea typeface="华文新魏" panose="02010800040101010101" pitchFamily="2" charset="-122"/>
              </a:rPr>
              <a:t>人。但其权力只限于罗马的城区和近郊。</a:t>
            </a:r>
            <a:r>
              <a:rPr lang="zh-CN" altLang="en-US" sz="3600" dirty="0" smtClean="0">
                <a:gradFill>
                  <a:gsLst>
                    <a:gs pos="0">
                      <a:srgbClr val="FE4444"/>
                    </a:gs>
                    <a:gs pos="100000">
                      <a:srgbClr val="832B2B"/>
                    </a:gs>
                  </a:gsLst>
                  <a:lin scaled="0"/>
                </a:gradFill>
                <a:latin typeface="华文新魏" panose="02010800040101010101" pitchFamily="2" charset="-122"/>
                <a:ea typeface="华文新魏" panose="02010800040101010101" pitchFamily="2" charset="-122"/>
              </a:rPr>
              <a:t>保民官在罗马共和国时代的平民反对贵族的斗争中曾起过一定的作用，但到帝国时代，它已形同虚设</a:t>
            </a:r>
            <a:r>
              <a:rPr lang="zh-CN" altLang="en-US" sz="3600" dirty="0" smtClean="0">
                <a:latin typeface="华文新魏" panose="02010800040101010101" pitchFamily="2" charset="-122"/>
                <a:ea typeface="华文新魏" panose="02010800040101010101" pitchFamily="2" charset="-122"/>
              </a:rPr>
              <a:t>。</a:t>
            </a:r>
            <a:endParaRPr lang="zh-CN" altLang="en-US" sz="3600" dirty="0" smtClean="0">
              <a:latin typeface="华文新魏" panose="02010800040101010101" pitchFamily="2" charset="-122"/>
              <a:ea typeface="华文新魏" panose="02010800040101010101" pitchFamily="2" charset="-122"/>
            </a:endParaRPr>
          </a:p>
        </p:txBody>
      </p:sp>
      <p:grpSp>
        <p:nvGrpSpPr>
          <p:cNvPr id="40" name="组合 67"/>
          <p:cNvGrpSpPr/>
          <p:nvPr/>
        </p:nvGrpSpPr>
        <p:grpSpPr>
          <a:xfrm>
            <a:off x="4128850" y="1511614"/>
            <a:ext cx="773522" cy="737018"/>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45" name="椭圆 4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46" name="TextBox 51"/>
          <p:cNvSpPr txBox="1"/>
          <p:nvPr/>
        </p:nvSpPr>
        <p:spPr>
          <a:xfrm>
            <a:off x="4180944" y="1652157"/>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保</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47" name="组合 46"/>
          <p:cNvGrpSpPr/>
          <p:nvPr/>
        </p:nvGrpSpPr>
        <p:grpSpPr>
          <a:xfrm>
            <a:off x="4909491" y="1495099"/>
            <a:ext cx="773522" cy="737018"/>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0" name="椭圆 4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1" name="TextBox 51"/>
          <p:cNvSpPr txBox="1"/>
          <p:nvPr/>
        </p:nvSpPr>
        <p:spPr>
          <a:xfrm>
            <a:off x="4974920" y="1651517"/>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民</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52" name="组合 67"/>
          <p:cNvGrpSpPr/>
          <p:nvPr/>
        </p:nvGrpSpPr>
        <p:grpSpPr>
          <a:xfrm>
            <a:off x="5703650" y="1478605"/>
            <a:ext cx="773522" cy="73701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4" name="椭圆 5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55" name="TextBox 51"/>
          <p:cNvSpPr txBox="1"/>
          <p:nvPr/>
        </p:nvSpPr>
        <p:spPr>
          <a:xfrm>
            <a:off x="5731614" y="1599463"/>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官</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56" name="图片 55" descr="1.jpg"/>
          <p:cNvPicPr>
            <a:picLocks noChangeAspect="1"/>
          </p:cNvPicPr>
          <p:nvPr/>
        </p:nvPicPr>
        <p:blipFill>
          <a:blip r:embed="rId3" cstate="print"/>
          <a:srcRect b="11236"/>
          <a:stretch>
            <a:fillRect/>
          </a:stretch>
        </p:blipFill>
        <p:spPr>
          <a:xfrm>
            <a:off x="8147685" y="1383030"/>
            <a:ext cx="2828925" cy="1899285"/>
          </a:xfrm>
          <a:prstGeom prst="rect">
            <a:avLst/>
          </a:prstGeom>
        </p:spPr>
      </p:pic>
      <p:grpSp>
        <p:nvGrpSpPr>
          <p:cNvPr id="25" name="组合 24"/>
          <p:cNvGrpSpPr/>
          <p:nvPr/>
        </p:nvGrpSpPr>
        <p:grpSpPr>
          <a:xfrm>
            <a:off x="0" y="-71958"/>
            <a:ext cx="11593685" cy="749301"/>
            <a:chOff x="0" y="-71958"/>
            <a:chExt cx="11593685" cy="749301"/>
          </a:xfrm>
        </p:grpSpPr>
        <p:grpSp>
          <p:nvGrpSpPr>
            <p:cNvPr id="28" name="组合 29"/>
            <p:cNvGrpSpPr/>
            <p:nvPr/>
          </p:nvGrpSpPr>
          <p:grpSpPr>
            <a:xfrm>
              <a:off x="0" y="-71958"/>
              <a:ext cx="11522075" cy="749301"/>
              <a:chOff x="0" y="-71958"/>
              <a:chExt cx="11522075" cy="749301"/>
            </a:xfrm>
          </p:grpSpPr>
          <p:sp>
            <p:nvSpPr>
              <p:cNvPr id="34"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35" name="组合 24"/>
              <p:cNvGrpSpPr/>
              <p:nvPr/>
            </p:nvGrpSpPr>
            <p:grpSpPr bwMode="auto">
              <a:xfrm flipH="1">
                <a:off x="8147685" y="-71958"/>
                <a:ext cx="3369310" cy="727095"/>
                <a:chOff x="0" y="-7848"/>
                <a:chExt cx="1378151" cy="642547"/>
              </a:xfrm>
              <a:solidFill>
                <a:srgbClr val="FCE7B4"/>
              </a:solidFill>
            </p:grpSpPr>
            <p:sp>
              <p:nvSpPr>
                <p:cNvPr id="42" name="直角三角形 41"/>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43" name="矩形 42"/>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36"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37" name="图片 36" descr="QQ截图20180117154059.png"/>
              <p:cNvPicPr>
                <a:picLocks noChangeAspect="1"/>
              </p:cNvPicPr>
              <p:nvPr/>
            </p:nvPicPr>
            <p:blipFill>
              <a:blip r:embed="rId4"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8" name="对角圆角矩形 37"/>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1" cstate="print">
            <a:lum bright="10000" contrast="10000"/>
            <a:extLst>
              <a:ext uri="{28A0092B-C50C-407E-A947-70E740481C1C}">
                <a14:useLocalDpi xmlns:a14="http://schemas.microsoft.com/office/drawing/2010/main" val="0"/>
              </a:ext>
            </a:extLst>
          </a:blip>
          <a:srcRect l="24814" r="13974" b="25049"/>
          <a:stretch>
            <a:fillRect/>
          </a:stretch>
        </p:blipFill>
        <p:spPr>
          <a:xfrm>
            <a:off x="3893820" y="833755"/>
            <a:ext cx="7411720" cy="6363970"/>
          </a:xfrm>
          <a:prstGeom prst="roundRect">
            <a:avLst>
              <a:gd name="adj" fmla="val 4025"/>
            </a:avLst>
          </a:prstGeom>
          <a:ln>
            <a:solidFill>
              <a:schemeClr val="bg2">
                <a:lumMod val="50000"/>
              </a:schemeClr>
            </a:solidFill>
          </a:ln>
          <a:effectLst>
            <a:outerShdw blurRad="292100" dist="139700" dir="2700000" algn="tl" rotWithShape="0">
              <a:srgbClr val="333333">
                <a:alpha val="65000"/>
              </a:srgbClr>
            </a:outerShdw>
          </a:effectLst>
        </p:spPr>
      </p:pic>
      <p:sp>
        <p:nvSpPr>
          <p:cNvPr id="10" name="矩形 9"/>
          <p:cNvSpPr/>
          <p:nvPr/>
        </p:nvSpPr>
        <p:spPr bwMode="auto">
          <a:xfrm flipV="1">
            <a:off x="0" y="7198068"/>
            <a:ext cx="11522075" cy="45719"/>
          </a:xfrm>
          <a:prstGeom prst="rect">
            <a:avLst/>
          </a:prstGeom>
          <a:solidFill>
            <a:srgbClr val="663300"/>
          </a:solidFill>
          <a:ln w="9525" cap="flat" cmpd="sng" algn="ctr">
            <a:solidFill>
              <a:schemeClr val="tx1"/>
            </a:solidFill>
            <a:prstDash val="solid"/>
            <a:round/>
            <a:headEnd type="none" w="med" len="med"/>
            <a:tailEnd type="none" w="med" len="med"/>
          </a:ln>
          <a:effectLst>
            <a:glow rad="139700">
              <a:schemeClr val="accent2">
                <a:lumMod val="60000"/>
                <a:lumOff val="40000"/>
                <a:alpha val="40000"/>
              </a:schemeClr>
            </a:glow>
          </a:effec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defRPr/>
            </a:pPr>
            <a:endParaRPr lang="zh-CN" altLang="en-US" dirty="0">
              <a:ln>
                <a:solidFill>
                  <a:srgbClr val="660033"/>
                </a:solidFill>
              </a:ln>
            </a:endParaRPr>
          </a:p>
        </p:txBody>
      </p:sp>
      <p:sp>
        <p:nvSpPr>
          <p:cNvPr id="26" name="圆角矩形 25"/>
          <p:cNvSpPr/>
          <p:nvPr/>
        </p:nvSpPr>
        <p:spPr>
          <a:xfrm>
            <a:off x="117435" y="957244"/>
            <a:ext cx="3071834" cy="571504"/>
          </a:xfrm>
          <a:prstGeom prst="roundRect">
            <a:avLst/>
          </a:prstGeom>
          <a:noFill/>
          <a:ln w="57150">
            <a:solidFill>
              <a:schemeClr val="bg2">
                <a:lumMod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03253" y="957244"/>
            <a:ext cx="2236510" cy="584775"/>
          </a:xfrm>
          <a:prstGeom prst="rect">
            <a:avLst/>
          </a:prstGeom>
        </p:spPr>
        <p:txBody>
          <a:bodyPr wrap="none">
            <a:spAutoFit/>
          </a:bodyPr>
          <a:lstStyle/>
          <a:p>
            <a:r>
              <a:rPr lang="zh-CN" altLang="en-US" sz="3200"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建立共和国</a:t>
            </a:r>
            <a:endParaRPr lang="zh-CN" altLang="en-US" sz="3200"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pic>
        <p:nvPicPr>
          <p:cNvPr id="22" name="图片 21" descr="t01bee137dc8a588c9c.jpg"/>
          <p:cNvPicPr>
            <a:picLocks noChangeAspect="1"/>
          </p:cNvPicPr>
          <p:nvPr/>
        </p:nvPicPr>
        <p:blipFill>
          <a:blip r:embed="rId2" cstate="print">
            <a:clrChange>
              <a:clrFrom>
                <a:srgbClr val="FEFEFE"/>
              </a:clrFrom>
              <a:clrTo>
                <a:srgbClr val="FEFEFE">
                  <a:alpha val="0"/>
                </a:srgbClr>
              </a:clrTo>
            </a:clrChange>
          </a:blip>
          <a:stretch>
            <a:fillRect/>
          </a:stretch>
        </p:blipFill>
        <p:spPr>
          <a:xfrm>
            <a:off x="21888" y="885806"/>
            <a:ext cx="881365" cy="642941"/>
          </a:xfrm>
          <a:prstGeom prst="rect">
            <a:avLst/>
          </a:prstGeom>
        </p:spPr>
      </p:pic>
      <p:sp>
        <p:nvSpPr>
          <p:cNvPr id="29" name="Freeform 1066"/>
          <p:cNvSpPr>
            <a:spLocks noEditPoints="1"/>
          </p:cNvSpPr>
          <p:nvPr/>
        </p:nvSpPr>
        <p:spPr bwMode="auto">
          <a:xfrm flipH="1" flipV="1">
            <a:off x="45997" y="1719232"/>
            <a:ext cx="1189006" cy="666772"/>
          </a:xfrm>
          <a:custGeom>
            <a:avLst/>
            <a:gdLst>
              <a:gd name="T0" fmla="*/ 1145 w 1878"/>
              <a:gd name="T1" fmla="*/ 212 h 232"/>
              <a:gd name="T2" fmla="*/ 1171 w 1878"/>
              <a:gd name="T3" fmla="*/ 209 h 232"/>
              <a:gd name="T4" fmla="*/ 1612 w 1878"/>
              <a:gd name="T5" fmla="*/ 217 h 232"/>
              <a:gd name="T6" fmla="*/ 1840 w 1878"/>
              <a:gd name="T7" fmla="*/ 166 h 232"/>
              <a:gd name="T8" fmla="*/ 1836 w 1878"/>
              <a:gd name="T9" fmla="*/ 137 h 232"/>
              <a:gd name="T10" fmla="*/ 1839 w 1878"/>
              <a:gd name="T11" fmla="*/ 114 h 232"/>
              <a:gd name="T12" fmla="*/ 1818 w 1878"/>
              <a:gd name="T13" fmla="*/ 20 h 232"/>
              <a:gd name="T14" fmla="*/ 1388 w 1878"/>
              <a:gd name="T15" fmla="*/ 29 h 232"/>
              <a:gd name="T16" fmla="*/ 1047 w 1878"/>
              <a:gd name="T17" fmla="*/ 19 h 232"/>
              <a:gd name="T18" fmla="*/ 720 w 1878"/>
              <a:gd name="T19" fmla="*/ 36 h 232"/>
              <a:gd name="T20" fmla="*/ 496 w 1878"/>
              <a:gd name="T21" fmla="*/ 41 h 232"/>
              <a:gd name="T22" fmla="*/ 323 w 1878"/>
              <a:gd name="T23" fmla="*/ 34 h 232"/>
              <a:gd name="T24" fmla="*/ 231 w 1878"/>
              <a:gd name="T25" fmla="*/ 41 h 232"/>
              <a:gd name="T26" fmla="*/ 200 w 1878"/>
              <a:gd name="T27" fmla="*/ 65 h 232"/>
              <a:gd name="T28" fmla="*/ 255 w 1878"/>
              <a:gd name="T29" fmla="*/ 78 h 232"/>
              <a:gd name="T30" fmla="*/ 195 w 1878"/>
              <a:gd name="T31" fmla="*/ 96 h 232"/>
              <a:gd name="T32" fmla="*/ 212 w 1878"/>
              <a:gd name="T33" fmla="*/ 109 h 232"/>
              <a:gd name="T34" fmla="*/ 143 w 1878"/>
              <a:gd name="T35" fmla="*/ 125 h 232"/>
              <a:gd name="T36" fmla="*/ 182 w 1878"/>
              <a:gd name="T37" fmla="*/ 129 h 232"/>
              <a:gd name="T38" fmla="*/ 164 w 1878"/>
              <a:gd name="T39" fmla="*/ 133 h 232"/>
              <a:gd name="T40" fmla="*/ 53 w 1878"/>
              <a:gd name="T41" fmla="*/ 129 h 232"/>
              <a:gd name="T42" fmla="*/ 58 w 1878"/>
              <a:gd name="T43" fmla="*/ 143 h 232"/>
              <a:gd name="T44" fmla="*/ 126 w 1878"/>
              <a:gd name="T45" fmla="*/ 150 h 232"/>
              <a:gd name="T46" fmla="*/ 109 w 1878"/>
              <a:gd name="T47" fmla="*/ 156 h 232"/>
              <a:gd name="T48" fmla="*/ 26 w 1878"/>
              <a:gd name="T49" fmla="*/ 165 h 232"/>
              <a:gd name="T50" fmla="*/ 160 w 1878"/>
              <a:gd name="T51" fmla="*/ 185 h 232"/>
              <a:gd name="T52" fmla="*/ 12 w 1878"/>
              <a:gd name="T53" fmla="*/ 191 h 232"/>
              <a:gd name="T54" fmla="*/ 82 w 1878"/>
              <a:gd name="T55" fmla="*/ 197 h 232"/>
              <a:gd name="T56" fmla="*/ 342 w 1878"/>
              <a:gd name="T57" fmla="*/ 214 h 232"/>
              <a:gd name="T58" fmla="*/ 414 w 1878"/>
              <a:gd name="T59" fmla="*/ 231 h 232"/>
              <a:gd name="T60" fmla="*/ 883 w 1878"/>
              <a:gd name="T61" fmla="*/ 211 h 232"/>
              <a:gd name="T62" fmla="*/ 941 w 1878"/>
              <a:gd name="T63" fmla="*/ 217 h 232"/>
              <a:gd name="T64" fmla="*/ 953 w 1878"/>
              <a:gd name="T65" fmla="*/ 210 h 232"/>
              <a:gd name="T66" fmla="*/ 1053 w 1878"/>
              <a:gd name="T67" fmla="*/ 206 h 232"/>
              <a:gd name="T68" fmla="*/ 531 w 1878"/>
              <a:gd name="T69" fmla="*/ 207 h 232"/>
              <a:gd name="T70" fmla="*/ 325 w 1878"/>
              <a:gd name="T71" fmla="*/ 207 h 232"/>
              <a:gd name="T72" fmla="*/ 138 w 1878"/>
              <a:gd name="T73" fmla="*/ 198 h 232"/>
              <a:gd name="T74" fmla="*/ 499 w 1878"/>
              <a:gd name="T75" fmla="*/ 192 h 232"/>
              <a:gd name="T76" fmla="*/ 277 w 1878"/>
              <a:gd name="T77" fmla="*/ 191 h 232"/>
              <a:gd name="T78" fmla="*/ 252 w 1878"/>
              <a:gd name="T79" fmla="*/ 193 h 232"/>
              <a:gd name="T80" fmla="*/ 209 w 1878"/>
              <a:gd name="T81" fmla="*/ 191 h 232"/>
              <a:gd name="T82" fmla="*/ 192 w 1878"/>
              <a:gd name="T83" fmla="*/ 187 h 232"/>
              <a:gd name="T84" fmla="*/ 104 w 1878"/>
              <a:gd name="T85" fmla="*/ 147 h 232"/>
              <a:gd name="T86" fmla="*/ 72 w 1878"/>
              <a:gd name="T87" fmla="*/ 145 h 232"/>
              <a:gd name="T88" fmla="*/ 498 w 1878"/>
              <a:gd name="T89" fmla="*/ 91 h 232"/>
              <a:gd name="T90" fmla="*/ 537 w 1878"/>
              <a:gd name="T91" fmla="*/ 87 h 232"/>
              <a:gd name="T92" fmla="*/ 526 w 1878"/>
              <a:gd name="T93" fmla="*/ 87 h 232"/>
              <a:gd name="T94" fmla="*/ 340 w 1878"/>
              <a:gd name="T95" fmla="*/ 84 h 232"/>
              <a:gd name="T96" fmla="*/ 560 w 1878"/>
              <a:gd name="T97" fmla="*/ 68 h 232"/>
              <a:gd name="T98" fmla="*/ 626 w 1878"/>
              <a:gd name="T99" fmla="*/ 74 h 232"/>
              <a:gd name="T100" fmla="*/ 648 w 1878"/>
              <a:gd name="T101" fmla="*/ 82 h 232"/>
              <a:gd name="T102" fmla="*/ 309 w 1878"/>
              <a:gd name="T103" fmla="*/ 78 h 232"/>
              <a:gd name="T104" fmla="*/ 589 w 1878"/>
              <a:gd name="T105" fmla="*/ 71 h 232"/>
              <a:gd name="T106" fmla="*/ 409 w 1878"/>
              <a:gd name="T107" fmla="*/ 58 h 232"/>
              <a:gd name="T108" fmla="*/ 475 w 1878"/>
              <a:gd name="T109" fmla="*/ 46 h 232"/>
              <a:gd name="T110" fmla="*/ 856 w 1878"/>
              <a:gd name="T111" fmla="*/ 40 h 232"/>
              <a:gd name="T112" fmla="*/ 533 w 1878"/>
              <a:gd name="T113" fmla="*/ 61 h 232"/>
              <a:gd name="T114" fmla="*/ 422 w 1878"/>
              <a:gd name="T115" fmla="*/ 61 h 232"/>
              <a:gd name="T116" fmla="*/ 405 w 1878"/>
              <a:gd name="T117" fmla="*/ 58 h 232"/>
              <a:gd name="T118" fmla="*/ 1251 w 1878"/>
              <a:gd name="T119" fmla="*/ 48 h 232"/>
              <a:gd name="T120" fmla="*/ 980 w 1878"/>
              <a:gd name="T121" fmla="*/ 42 h 232"/>
              <a:gd name="T122" fmla="*/ 407 w 1878"/>
              <a:gd name="T123" fmla="*/ 40 h 232"/>
              <a:gd name="T124" fmla="*/ 1260 w 1878"/>
              <a:gd name="T125" fmla="*/ 2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8" h="232">
                <a:moveTo>
                  <a:pt x="950" y="216"/>
                </a:moveTo>
                <a:cubicBezTo>
                  <a:pt x="980" y="219"/>
                  <a:pt x="1005" y="219"/>
                  <a:pt x="1038" y="216"/>
                </a:cubicBezTo>
                <a:cubicBezTo>
                  <a:pt x="1036" y="211"/>
                  <a:pt x="1045" y="211"/>
                  <a:pt x="1047" y="215"/>
                </a:cubicBezTo>
                <a:cubicBezTo>
                  <a:pt x="1054" y="214"/>
                  <a:pt x="1064" y="216"/>
                  <a:pt x="1070" y="217"/>
                </a:cubicBezTo>
                <a:cubicBezTo>
                  <a:pt x="1096" y="221"/>
                  <a:pt x="1122" y="215"/>
                  <a:pt x="1145" y="212"/>
                </a:cubicBezTo>
                <a:cubicBezTo>
                  <a:pt x="1150" y="212"/>
                  <a:pt x="1156" y="215"/>
                  <a:pt x="1159" y="209"/>
                </a:cubicBezTo>
                <a:cubicBezTo>
                  <a:pt x="1155" y="211"/>
                  <a:pt x="1147" y="213"/>
                  <a:pt x="1145" y="209"/>
                </a:cubicBezTo>
                <a:cubicBezTo>
                  <a:pt x="1149" y="202"/>
                  <a:pt x="1168" y="200"/>
                  <a:pt x="1176" y="206"/>
                </a:cubicBezTo>
                <a:cubicBezTo>
                  <a:pt x="1172" y="206"/>
                  <a:pt x="1165" y="204"/>
                  <a:pt x="1164" y="208"/>
                </a:cubicBezTo>
                <a:cubicBezTo>
                  <a:pt x="1167" y="207"/>
                  <a:pt x="1170" y="207"/>
                  <a:pt x="1171" y="209"/>
                </a:cubicBezTo>
                <a:cubicBezTo>
                  <a:pt x="1168" y="211"/>
                  <a:pt x="1162" y="209"/>
                  <a:pt x="1160" y="212"/>
                </a:cubicBezTo>
                <a:cubicBezTo>
                  <a:pt x="1213" y="215"/>
                  <a:pt x="1266" y="211"/>
                  <a:pt x="1320" y="208"/>
                </a:cubicBezTo>
                <a:cubicBezTo>
                  <a:pt x="1296" y="204"/>
                  <a:pt x="1273" y="211"/>
                  <a:pt x="1250" y="203"/>
                </a:cubicBezTo>
                <a:cubicBezTo>
                  <a:pt x="1307" y="203"/>
                  <a:pt x="1372" y="200"/>
                  <a:pt x="1433" y="209"/>
                </a:cubicBezTo>
                <a:cubicBezTo>
                  <a:pt x="1485" y="218"/>
                  <a:pt x="1554" y="213"/>
                  <a:pt x="1612" y="217"/>
                </a:cubicBezTo>
                <a:cubicBezTo>
                  <a:pt x="1614" y="217"/>
                  <a:pt x="1616" y="218"/>
                  <a:pt x="1617" y="218"/>
                </a:cubicBezTo>
                <a:cubicBezTo>
                  <a:pt x="1680" y="215"/>
                  <a:pt x="1735" y="217"/>
                  <a:pt x="1786" y="212"/>
                </a:cubicBezTo>
                <a:cubicBezTo>
                  <a:pt x="1799" y="211"/>
                  <a:pt x="1836" y="211"/>
                  <a:pt x="1838" y="196"/>
                </a:cubicBezTo>
                <a:cubicBezTo>
                  <a:pt x="1840" y="184"/>
                  <a:pt x="1827" y="186"/>
                  <a:pt x="1826" y="175"/>
                </a:cubicBezTo>
                <a:cubicBezTo>
                  <a:pt x="1828" y="169"/>
                  <a:pt x="1837" y="171"/>
                  <a:pt x="1840" y="166"/>
                </a:cubicBezTo>
                <a:cubicBezTo>
                  <a:pt x="1838" y="167"/>
                  <a:pt x="1835" y="167"/>
                  <a:pt x="1833" y="165"/>
                </a:cubicBezTo>
                <a:cubicBezTo>
                  <a:pt x="1836" y="165"/>
                  <a:pt x="1837" y="164"/>
                  <a:pt x="1837" y="161"/>
                </a:cubicBezTo>
                <a:cubicBezTo>
                  <a:pt x="1835" y="158"/>
                  <a:pt x="1835" y="159"/>
                  <a:pt x="1833" y="153"/>
                </a:cubicBezTo>
                <a:cubicBezTo>
                  <a:pt x="1835" y="151"/>
                  <a:pt x="1840" y="152"/>
                  <a:pt x="1840" y="148"/>
                </a:cubicBezTo>
                <a:cubicBezTo>
                  <a:pt x="1842" y="142"/>
                  <a:pt x="1835" y="140"/>
                  <a:pt x="1836" y="137"/>
                </a:cubicBezTo>
                <a:cubicBezTo>
                  <a:pt x="1840" y="138"/>
                  <a:pt x="1843" y="137"/>
                  <a:pt x="1844" y="136"/>
                </a:cubicBezTo>
                <a:cubicBezTo>
                  <a:pt x="1841" y="136"/>
                  <a:pt x="1836" y="136"/>
                  <a:pt x="1835" y="134"/>
                </a:cubicBezTo>
                <a:cubicBezTo>
                  <a:pt x="1837" y="133"/>
                  <a:pt x="1834" y="127"/>
                  <a:pt x="1836" y="127"/>
                </a:cubicBezTo>
                <a:cubicBezTo>
                  <a:pt x="1838" y="124"/>
                  <a:pt x="1840" y="129"/>
                  <a:pt x="1841" y="127"/>
                </a:cubicBezTo>
                <a:cubicBezTo>
                  <a:pt x="1836" y="127"/>
                  <a:pt x="1833" y="115"/>
                  <a:pt x="1839" y="114"/>
                </a:cubicBezTo>
                <a:cubicBezTo>
                  <a:pt x="1841" y="117"/>
                  <a:pt x="1841" y="118"/>
                  <a:pt x="1846" y="118"/>
                </a:cubicBezTo>
                <a:cubicBezTo>
                  <a:pt x="1849" y="113"/>
                  <a:pt x="1844" y="113"/>
                  <a:pt x="1844" y="109"/>
                </a:cubicBezTo>
                <a:cubicBezTo>
                  <a:pt x="1851" y="102"/>
                  <a:pt x="1846" y="91"/>
                  <a:pt x="1849" y="80"/>
                </a:cubicBezTo>
                <a:cubicBezTo>
                  <a:pt x="1878" y="56"/>
                  <a:pt x="1836" y="32"/>
                  <a:pt x="1820" y="16"/>
                </a:cubicBezTo>
                <a:cubicBezTo>
                  <a:pt x="1818" y="16"/>
                  <a:pt x="1821" y="20"/>
                  <a:pt x="1818" y="20"/>
                </a:cubicBezTo>
                <a:cubicBezTo>
                  <a:pt x="1774" y="16"/>
                  <a:pt x="1732" y="20"/>
                  <a:pt x="1690" y="20"/>
                </a:cubicBezTo>
                <a:cubicBezTo>
                  <a:pt x="1648" y="21"/>
                  <a:pt x="1607" y="19"/>
                  <a:pt x="1566" y="17"/>
                </a:cubicBezTo>
                <a:cubicBezTo>
                  <a:pt x="1558" y="17"/>
                  <a:pt x="1549" y="17"/>
                  <a:pt x="1540" y="17"/>
                </a:cubicBezTo>
                <a:cubicBezTo>
                  <a:pt x="1498" y="22"/>
                  <a:pt x="1443" y="22"/>
                  <a:pt x="1396" y="26"/>
                </a:cubicBezTo>
                <a:cubicBezTo>
                  <a:pt x="1394" y="28"/>
                  <a:pt x="1392" y="29"/>
                  <a:pt x="1388" y="29"/>
                </a:cubicBezTo>
                <a:cubicBezTo>
                  <a:pt x="1354" y="6"/>
                  <a:pt x="1300" y="32"/>
                  <a:pt x="1252" y="23"/>
                </a:cubicBezTo>
                <a:cubicBezTo>
                  <a:pt x="1229" y="0"/>
                  <a:pt x="1194" y="33"/>
                  <a:pt x="1162" y="21"/>
                </a:cubicBezTo>
                <a:cubicBezTo>
                  <a:pt x="1159" y="20"/>
                  <a:pt x="1157" y="15"/>
                  <a:pt x="1153" y="15"/>
                </a:cubicBezTo>
                <a:cubicBezTo>
                  <a:pt x="1138" y="12"/>
                  <a:pt x="1123" y="23"/>
                  <a:pt x="1107" y="21"/>
                </a:cubicBezTo>
                <a:cubicBezTo>
                  <a:pt x="1087" y="10"/>
                  <a:pt x="1064" y="17"/>
                  <a:pt x="1047" y="19"/>
                </a:cubicBezTo>
                <a:cubicBezTo>
                  <a:pt x="1032" y="21"/>
                  <a:pt x="1022" y="18"/>
                  <a:pt x="1009" y="15"/>
                </a:cubicBezTo>
                <a:cubicBezTo>
                  <a:pt x="983" y="7"/>
                  <a:pt x="954" y="28"/>
                  <a:pt x="921" y="21"/>
                </a:cubicBezTo>
                <a:cubicBezTo>
                  <a:pt x="917" y="20"/>
                  <a:pt x="915" y="16"/>
                  <a:pt x="911" y="15"/>
                </a:cubicBezTo>
                <a:cubicBezTo>
                  <a:pt x="842" y="26"/>
                  <a:pt x="779" y="31"/>
                  <a:pt x="720" y="34"/>
                </a:cubicBezTo>
                <a:cubicBezTo>
                  <a:pt x="721" y="34"/>
                  <a:pt x="721" y="35"/>
                  <a:pt x="720" y="36"/>
                </a:cubicBezTo>
                <a:cubicBezTo>
                  <a:pt x="662" y="41"/>
                  <a:pt x="607" y="33"/>
                  <a:pt x="540" y="41"/>
                </a:cubicBezTo>
                <a:cubicBezTo>
                  <a:pt x="550" y="44"/>
                  <a:pt x="557" y="40"/>
                  <a:pt x="565" y="44"/>
                </a:cubicBezTo>
                <a:cubicBezTo>
                  <a:pt x="541" y="45"/>
                  <a:pt x="508" y="48"/>
                  <a:pt x="488" y="43"/>
                </a:cubicBezTo>
                <a:cubicBezTo>
                  <a:pt x="493" y="42"/>
                  <a:pt x="497" y="43"/>
                  <a:pt x="500" y="42"/>
                </a:cubicBezTo>
                <a:cubicBezTo>
                  <a:pt x="499" y="40"/>
                  <a:pt x="497" y="41"/>
                  <a:pt x="496" y="41"/>
                </a:cubicBezTo>
                <a:cubicBezTo>
                  <a:pt x="496" y="38"/>
                  <a:pt x="501" y="41"/>
                  <a:pt x="500" y="38"/>
                </a:cubicBezTo>
                <a:cubicBezTo>
                  <a:pt x="470" y="33"/>
                  <a:pt x="437" y="27"/>
                  <a:pt x="397" y="29"/>
                </a:cubicBezTo>
                <a:cubicBezTo>
                  <a:pt x="396" y="26"/>
                  <a:pt x="394" y="23"/>
                  <a:pt x="392" y="21"/>
                </a:cubicBezTo>
                <a:cubicBezTo>
                  <a:pt x="354" y="16"/>
                  <a:pt x="312" y="27"/>
                  <a:pt x="276" y="31"/>
                </a:cubicBezTo>
                <a:cubicBezTo>
                  <a:pt x="292" y="32"/>
                  <a:pt x="308" y="27"/>
                  <a:pt x="323" y="34"/>
                </a:cubicBezTo>
                <a:cubicBezTo>
                  <a:pt x="316" y="39"/>
                  <a:pt x="307" y="36"/>
                  <a:pt x="297" y="36"/>
                </a:cubicBezTo>
                <a:cubicBezTo>
                  <a:pt x="298" y="36"/>
                  <a:pt x="299" y="35"/>
                  <a:pt x="299" y="34"/>
                </a:cubicBezTo>
                <a:cubicBezTo>
                  <a:pt x="295" y="36"/>
                  <a:pt x="286" y="32"/>
                  <a:pt x="282" y="36"/>
                </a:cubicBezTo>
                <a:cubicBezTo>
                  <a:pt x="284" y="36"/>
                  <a:pt x="287" y="35"/>
                  <a:pt x="287" y="37"/>
                </a:cubicBezTo>
                <a:cubicBezTo>
                  <a:pt x="271" y="38"/>
                  <a:pt x="251" y="35"/>
                  <a:pt x="231" y="41"/>
                </a:cubicBezTo>
                <a:cubicBezTo>
                  <a:pt x="247" y="42"/>
                  <a:pt x="261" y="41"/>
                  <a:pt x="278" y="41"/>
                </a:cubicBezTo>
                <a:cubicBezTo>
                  <a:pt x="269" y="46"/>
                  <a:pt x="261" y="40"/>
                  <a:pt x="255" y="47"/>
                </a:cubicBezTo>
                <a:cubicBezTo>
                  <a:pt x="284" y="45"/>
                  <a:pt x="313" y="43"/>
                  <a:pt x="335" y="49"/>
                </a:cubicBezTo>
                <a:cubicBezTo>
                  <a:pt x="313" y="64"/>
                  <a:pt x="264" y="54"/>
                  <a:pt x="237" y="64"/>
                </a:cubicBezTo>
                <a:cubicBezTo>
                  <a:pt x="229" y="63"/>
                  <a:pt x="213" y="61"/>
                  <a:pt x="200" y="65"/>
                </a:cubicBezTo>
                <a:cubicBezTo>
                  <a:pt x="171" y="72"/>
                  <a:pt x="129" y="70"/>
                  <a:pt x="97" y="77"/>
                </a:cubicBezTo>
                <a:cubicBezTo>
                  <a:pt x="141" y="78"/>
                  <a:pt x="204" y="65"/>
                  <a:pt x="251" y="74"/>
                </a:cubicBezTo>
                <a:cubicBezTo>
                  <a:pt x="255" y="75"/>
                  <a:pt x="262" y="72"/>
                  <a:pt x="266" y="79"/>
                </a:cubicBezTo>
                <a:cubicBezTo>
                  <a:pt x="262" y="81"/>
                  <a:pt x="261" y="80"/>
                  <a:pt x="256" y="81"/>
                </a:cubicBezTo>
                <a:cubicBezTo>
                  <a:pt x="256" y="80"/>
                  <a:pt x="258" y="77"/>
                  <a:pt x="255" y="78"/>
                </a:cubicBezTo>
                <a:cubicBezTo>
                  <a:pt x="242" y="85"/>
                  <a:pt x="223" y="83"/>
                  <a:pt x="205" y="85"/>
                </a:cubicBezTo>
                <a:cubicBezTo>
                  <a:pt x="213" y="91"/>
                  <a:pt x="231" y="86"/>
                  <a:pt x="243" y="88"/>
                </a:cubicBezTo>
                <a:cubicBezTo>
                  <a:pt x="243" y="89"/>
                  <a:pt x="242" y="88"/>
                  <a:pt x="242" y="89"/>
                </a:cubicBezTo>
                <a:cubicBezTo>
                  <a:pt x="249" y="88"/>
                  <a:pt x="272" y="87"/>
                  <a:pt x="280" y="90"/>
                </a:cubicBezTo>
                <a:cubicBezTo>
                  <a:pt x="251" y="94"/>
                  <a:pt x="214" y="90"/>
                  <a:pt x="195" y="96"/>
                </a:cubicBezTo>
                <a:cubicBezTo>
                  <a:pt x="211" y="97"/>
                  <a:pt x="222" y="94"/>
                  <a:pt x="231" y="96"/>
                </a:cubicBezTo>
                <a:cubicBezTo>
                  <a:pt x="185" y="104"/>
                  <a:pt x="142" y="99"/>
                  <a:pt x="96" y="106"/>
                </a:cubicBezTo>
                <a:cubicBezTo>
                  <a:pt x="145" y="107"/>
                  <a:pt x="180" y="101"/>
                  <a:pt x="227" y="104"/>
                </a:cubicBezTo>
                <a:cubicBezTo>
                  <a:pt x="220" y="107"/>
                  <a:pt x="203" y="104"/>
                  <a:pt x="201" y="107"/>
                </a:cubicBezTo>
                <a:cubicBezTo>
                  <a:pt x="199" y="108"/>
                  <a:pt x="210" y="105"/>
                  <a:pt x="212" y="109"/>
                </a:cubicBezTo>
                <a:cubicBezTo>
                  <a:pt x="180" y="117"/>
                  <a:pt x="128" y="110"/>
                  <a:pt x="100" y="117"/>
                </a:cubicBezTo>
                <a:cubicBezTo>
                  <a:pt x="85" y="117"/>
                  <a:pt x="82" y="120"/>
                  <a:pt x="70" y="119"/>
                </a:cubicBezTo>
                <a:cubicBezTo>
                  <a:pt x="71" y="119"/>
                  <a:pt x="73" y="119"/>
                  <a:pt x="73" y="118"/>
                </a:cubicBezTo>
                <a:cubicBezTo>
                  <a:pt x="66" y="119"/>
                  <a:pt x="52" y="120"/>
                  <a:pt x="47" y="123"/>
                </a:cubicBezTo>
                <a:cubicBezTo>
                  <a:pt x="76" y="122"/>
                  <a:pt x="113" y="119"/>
                  <a:pt x="143" y="125"/>
                </a:cubicBezTo>
                <a:cubicBezTo>
                  <a:pt x="143" y="128"/>
                  <a:pt x="136" y="126"/>
                  <a:pt x="139" y="129"/>
                </a:cubicBezTo>
                <a:cubicBezTo>
                  <a:pt x="141" y="130"/>
                  <a:pt x="149" y="130"/>
                  <a:pt x="151" y="129"/>
                </a:cubicBezTo>
                <a:cubicBezTo>
                  <a:pt x="150" y="128"/>
                  <a:pt x="145" y="130"/>
                  <a:pt x="146" y="127"/>
                </a:cubicBezTo>
                <a:cubicBezTo>
                  <a:pt x="161" y="129"/>
                  <a:pt x="173" y="126"/>
                  <a:pt x="186" y="128"/>
                </a:cubicBezTo>
                <a:cubicBezTo>
                  <a:pt x="185" y="128"/>
                  <a:pt x="181" y="127"/>
                  <a:pt x="182" y="129"/>
                </a:cubicBezTo>
                <a:cubicBezTo>
                  <a:pt x="195" y="129"/>
                  <a:pt x="202" y="127"/>
                  <a:pt x="217" y="131"/>
                </a:cubicBezTo>
                <a:cubicBezTo>
                  <a:pt x="207" y="132"/>
                  <a:pt x="197" y="136"/>
                  <a:pt x="185" y="134"/>
                </a:cubicBezTo>
                <a:cubicBezTo>
                  <a:pt x="188" y="134"/>
                  <a:pt x="190" y="133"/>
                  <a:pt x="190" y="132"/>
                </a:cubicBezTo>
                <a:cubicBezTo>
                  <a:pt x="179" y="128"/>
                  <a:pt x="170" y="137"/>
                  <a:pt x="159" y="134"/>
                </a:cubicBezTo>
                <a:cubicBezTo>
                  <a:pt x="161" y="133"/>
                  <a:pt x="164" y="135"/>
                  <a:pt x="164" y="133"/>
                </a:cubicBezTo>
                <a:cubicBezTo>
                  <a:pt x="158" y="129"/>
                  <a:pt x="157" y="135"/>
                  <a:pt x="151" y="135"/>
                </a:cubicBezTo>
                <a:cubicBezTo>
                  <a:pt x="151" y="133"/>
                  <a:pt x="153" y="134"/>
                  <a:pt x="153" y="133"/>
                </a:cubicBezTo>
                <a:cubicBezTo>
                  <a:pt x="145" y="134"/>
                  <a:pt x="138" y="130"/>
                  <a:pt x="129" y="130"/>
                </a:cubicBezTo>
                <a:cubicBezTo>
                  <a:pt x="133" y="129"/>
                  <a:pt x="138" y="131"/>
                  <a:pt x="137" y="128"/>
                </a:cubicBezTo>
                <a:cubicBezTo>
                  <a:pt x="108" y="126"/>
                  <a:pt x="81" y="128"/>
                  <a:pt x="53" y="129"/>
                </a:cubicBezTo>
                <a:cubicBezTo>
                  <a:pt x="61" y="130"/>
                  <a:pt x="67" y="129"/>
                  <a:pt x="70" y="135"/>
                </a:cubicBezTo>
                <a:cubicBezTo>
                  <a:pt x="61" y="134"/>
                  <a:pt x="42" y="135"/>
                  <a:pt x="33" y="136"/>
                </a:cubicBezTo>
                <a:cubicBezTo>
                  <a:pt x="40" y="136"/>
                  <a:pt x="36" y="136"/>
                  <a:pt x="33" y="137"/>
                </a:cubicBezTo>
                <a:cubicBezTo>
                  <a:pt x="78" y="136"/>
                  <a:pt x="141" y="135"/>
                  <a:pt x="178" y="138"/>
                </a:cubicBezTo>
                <a:cubicBezTo>
                  <a:pt x="132" y="145"/>
                  <a:pt x="98" y="137"/>
                  <a:pt x="58" y="143"/>
                </a:cubicBezTo>
                <a:cubicBezTo>
                  <a:pt x="62" y="144"/>
                  <a:pt x="68" y="142"/>
                  <a:pt x="71" y="144"/>
                </a:cubicBezTo>
                <a:cubicBezTo>
                  <a:pt x="70" y="146"/>
                  <a:pt x="67" y="143"/>
                  <a:pt x="66" y="146"/>
                </a:cubicBezTo>
                <a:cubicBezTo>
                  <a:pt x="70" y="147"/>
                  <a:pt x="76" y="145"/>
                  <a:pt x="78" y="147"/>
                </a:cubicBezTo>
                <a:cubicBezTo>
                  <a:pt x="71" y="149"/>
                  <a:pt x="61" y="146"/>
                  <a:pt x="55" y="149"/>
                </a:cubicBezTo>
                <a:cubicBezTo>
                  <a:pt x="83" y="150"/>
                  <a:pt x="103" y="150"/>
                  <a:pt x="126" y="150"/>
                </a:cubicBezTo>
                <a:cubicBezTo>
                  <a:pt x="123" y="145"/>
                  <a:pt x="109" y="150"/>
                  <a:pt x="105" y="147"/>
                </a:cubicBezTo>
                <a:cubicBezTo>
                  <a:pt x="116" y="147"/>
                  <a:pt x="131" y="146"/>
                  <a:pt x="141" y="149"/>
                </a:cubicBezTo>
                <a:cubicBezTo>
                  <a:pt x="135" y="149"/>
                  <a:pt x="131" y="150"/>
                  <a:pt x="128" y="149"/>
                </a:cubicBezTo>
                <a:cubicBezTo>
                  <a:pt x="127" y="151"/>
                  <a:pt x="129" y="151"/>
                  <a:pt x="129" y="152"/>
                </a:cubicBezTo>
                <a:cubicBezTo>
                  <a:pt x="122" y="155"/>
                  <a:pt x="115" y="148"/>
                  <a:pt x="109" y="156"/>
                </a:cubicBezTo>
                <a:cubicBezTo>
                  <a:pt x="114" y="156"/>
                  <a:pt x="121" y="154"/>
                  <a:pt x="124" y="157"/>
                </a:cubicBezTo>
                <a:cubicBezTo>
                  <a:pt x="120" y="160"/>
                  <a:pt x="100" y="161"/>
                  <a:pt x="98" y="159"/>
                </a:cubicBezTo>
                <a:cubicBezTo>
                  <a:pt x="78" y="162"/>
                  <a:pt x="61" y="161"/>
                  <a:pt x="42" y="163"/>
                </a:cubicBezTo>
                <a:cubicBezTo>
                  <a:pt x="34" y="164"/>
                  <a:pt x="15" y="165"/>
                  <a:pt x="17" y="166"/>
                </a:cubicBezTo>
                <a:cubicBezTo>
                  <a:pt x="20" y="167"/>
                  <a:pt x="23" y="167"/>
                  <a:pt x="26" y="165"/>
                </a:cubicBezTo>
                <a:cubicBezTo>
                  <a:pt x="45" y="171"/>
                  <a:pt x="71" y="166"/>
                  <a:pt x="93" y="174"/>
                </a:cubicBezTo>
                <a:cubicBezTo>
                  <a:pt x="79" y="173"/>
                  <a:pt x="59" y="175"/>
                  <a:pt x="40" y="176"/>
                </a:cubicBezTo>
                <a:cubicBezTo>
                  <a:pt x="57" y="182"/>
                  <a:pt x="79" y="177"/>
                  <a:pt x="95" y="182"/>
                </a:cubicBezTo>
                <a:cubicBezTo>
                  <a:pt x="94" y="182"/>
                  <a:pt x="92" y="181"/>
                  <a:pt x="91" y="183"/>
                </a:cubicBezTo>
                <a:cubicBezTo>
                  <a:pt x="117" y="182"/>
                  <a:pt x="137" y="185"/>
                  <a:pt x="160" y="185"/>
                </a:cubicBezTo>
                <a:cubicBezTo>
                  <a:pt x="161" y="188"/>
                  <a:pt x="158" y="189"/>
                  <a:pt x="160" y="190"/>
                </a:cubicBezTo>
                <a:cubicBezTo>
                  <a:pt x="162" y="189"/>
                  <a:pt x="170" y="189"/>
                  <a:pt x="174" y="191"/>
                </a:cubicBezTo>
                <a:cubicBezTo>
                  <a:pt x="132" y="191"/>
                  <a:pt x="110" y="190"/>
                  <a:pt x="78" y="189"/>
                </a:cubicBezTo>
                <a:cubicBezTo>
                  <a:pt x="55" y="188"/>
                  <a:pt x="17" y="184"/>
                  <a:pt x="0" y="187"/>
                </a:cubicBezTo>
                <a:cubicBezTo>
                  <a:pt x="3" y="192"/>
                  <a:pt x="10" y="186"/>
                  <a:pt x="12" y="191"/>
                </a:cubicBezTo>
                <a:cubicBezTo>
                  <a:pt x="9" y="190"/>
                  <a:pt x="1" y="190"/>
                  <a:pt x="0" y="191"/>
                </a:cubicBezTo>
                <a:cubicBezTo>
                  <a:pt x="13" y="194"/>
                  <a:pt x="23" y="193"/>
                  <a:pt x="33" y="192"/>
                </a:cubicBezTo>
                <a:cubicBezTo>
                  <a:pt x="32" y="192"/>
                  <a:pt x="30" y="193"/>
                  <a:pt x="30" y="191"/>
                </a:cubicBezTo>
                <a:cubicBezTo>
                  <a:pt x="66" y="194"/>
                  <a:pt x="99" y="192"/>
                  <a:pt x="137" y="198"/>
                </a:cubicBezTo>
                <a:cubicBezTo>
                  <a:pt x="116" y="199"/>
                  <a:pt x="103" y="193"/>
                  <a:pt x="82" y="197"/>
                </a:cubicBezTo>
                <a:cubicBezTo>
                  <a:pt x="161" y="202"/>
                  <a:pt x="239" y="201"/>
                  <a:pt x="302" y="207"/>
                </a:cubicBezTo>
                <a:cubicBezTo>
                  <a:pt x="258" y="209"/>
                  <a:pt x="205" y="205"/>
                  <a:pt x="166" y="206"/>
                </a:cubicBezTo>
                <a:cubicBezTo>
                  <a:pt x="136" y="206"/>
                  <a:pt x="103" y="198"/>
                  <a:pt x="82" y="206"/>
                </a:cubicBezTo>
                <a:cubicBezTo>
                  <a:pt x="150" y="212"/>
                  <a:pt x="231" y="209"/>
                  <a:pt x="303" y="212"/>
                </a:cubicBezTo>
                <a:cubicBezTo>
                  <a:pt x="317" y="213"/>
                  <a:pt x="332" y="211"/>
                  <a:pt x="342" y="214"/>
                </a:cubicBezTo>
                <a:cubicBezTo>
                  <a:pt x="346" y="216"/>
                  <a:pt x="349" y="219"/>
                  <a:pt x="353" y="220"/>
                </a:cubicBezTo>
                <a:cubicBezTo>
                  <a:pt x="368" y="224"/>
                  <a:pt x="381" y="219"/>
                  <a:pt x="394" y="227"/>
                </a:cubicBezTo>
                <a:cubicBezTo>
                  <a:pt x="392" y="227"/>
                  <a:pt x="390" y="226"/>
                  <a:pt x="390" y="228"/>
                </a:cubicBezTo>
                <a:cubicBezTo>
                  <a:pt x="393" y="228"/>
                  <a:pt x="395" y="228"/>
                  <a:pt x="396" y="226"/>
                </a:cubicBezTo>
                <a:cubicBezTo>
                  <a:pt x="398" y="232"/>
                  <a:pt x="410" y="226"/>
                  <a:pt x="414" y="231"/>
                </a:cubicBezTo>
                <a:cubicBezTo>
                  <a:pt x="413" y="231"/>
                  <a:pt x="411" y="230"/>
                  <a:pt x="411" y="232"/>
                </a:cubicBezTo>
                <a:cubicBezTo>
                  <a:pt x="422" y="231"/>
                  <a:pt x="423" y="220"/>
                  <a:pt x="438" y="219"/>
                </a:cubicBezTo>
                <a:cubicBezTo>
                  <a:pt x="437" y="217"/>
                  <a:pt x="432" y="219"/>
                  <a:pt x="432" y="217"/>
                </a:cubicBezTo>
                <a:cubicBezTo>
                  <a:pt x="535" y="209"/>
                  <a:pt x="643" y="214"/>
                  <a:pt x="723" y="209"/>
                </a:cubicBezTo>
                <a:cubicBezTo>
                  <a:pt x="766" y="214"/>
                  <a:pt x="839" y="202"/>
                  <a:pt x="883" y="211"/>
                </a:cubicBezTo>
                <a:cubicBezTo>
                  <a:pt x="881" y="211"/>
                  <a:pt x="880" y="212"/>
                  <a:pt x="880" y="213"/>
                </a:cubicBezTo>
                <a:cubicBezTo>
                  <a:pt x="884" y="210"/>
                  <a:pt x="895" y="214"/>
                  <a:pt x="885" y="215"/>
                </a:cubicBezTo>
                <a:cubicBezTo>
                  <a:pt x="893" y="215"/>
                  <a:pt x="895" y="217"/>
                  <a:pt x="902" y="218"/>
                </a:cubicBezTo>
                <a:cubicBezTo>
                  <a:pt x="900" y="219"/>
                  <a:pt x="898" y="219"/>
                  <a:pt x="897" y="220"/>
                </a:cubicBezTo>
                <a:cubicBezTo>
                  <a:pt x="917" y="216"/>
                  <a:pt x="927" y="217"/>
                  <a:pt x="941" y="217"/>
                </a:cubicBezTo>
                <a:cubicBezTo>
                  <a:pt x="939" y="217"/>
                  <a:pt x="937" y="217"/>
                  <a:pt x="937" y="216"/>
                </a:cubicBezTo>
                <a:cubicBezTo>
                  <a:pt x="942" y="215"/>
                  <a:pt x="946" y="215"/>
                  <a:pt x="944" y="218"/>
                </a:cubicBezTo>
                <a:cubicBezTo>
                  <a:pt x="947" y="214"/>
                  <a:pt x="952" y="221"/>
                  <a:pt x="950" y="216"/>
                </a:cubicBezTo>
                <a:close/>
                <a:moveTo>
                  <a:pt x="948" y="212"/>
                </a:moveTo>
                <a:cubicBezTo>
                  <a:pt x="948" y="210"/>
                  <a:pt x="951" y="210"/>
                  <a:pt x="953" y="210"/>
                </a:cubicBezTo>
                <a:cubicBezTo>
                  <a:pt x="950" y="209"/>
                  <a:pt x="945" y="208"/>
                  <a:pt x="941" y="209"/>
                </a:cubicBezTo>
                <a:cubicBezTo>
                  <a:pt x="945" y="206"/>
                  <a:pt x="959" y="203"/>
                  <a:pt x="960" y="210"/>
                </a:cubicBezTo>
                <a:cubicBezTo>
                  <a:pt x="955" y="210"/>
                  <a:pt x="951" y="214"/>
                  <a:pt x="948" y="212"/>
                </a:cubicBezTo>
                <a:close/>
                <a:moveTo>
                  <a:pt x="1032" y="206"/>
                </a:moveTo>
                <a:cubicBezTo>
                  <a:pt x="1036" y="201"/>
                  <a:pt x="1047" y="205"/>
                  <a:pt x="1053" y="206"/>
                </a:cubicBezTo>
                <a:cubicBezTo>
                  <a:pt x="1050" y="213"/>
                  <a:pt x="1037" y="205"/>
                  <a:pt x="1032" y="206"/>
                </a:cubicBezTo>
                <a:close/>
                <a:moveTo>
                  <a:pt x="782" y="202"/>
                </a:moveTo>
                <a:cubicBezTo>
                  <a:pt x="715" y="206"/>
                  <a:pt x="643" y="210"/>
                  <a:pt x="580" y="206"/>
                </a:cubicBezTo>
                <a:cubicBezTo>
                  <a:pt x="539" y="203"/>
                  <a:pt x="499" y="216"/>
                  <a:pt x="462" y="207"/>
                </a:cubicBezTo>
                <a:cubicBezTo>
                  <a:pt x="474" y="203"/>
                  <a:pt x="515" y="203"/>
                  <a:pt x="531" y="207"/>
                </a:cubicBezTo>
                <a:cubicBezTo>
                  <a:pt x="530" y="204"/>
                  <a:pt x="532" y="204"/>
                  <a:pt x="532" y="207"/>
                </a:cubicBezTo>
                <a:cubicBezTo>
                  <a:pt x="614" y="202"/>
                  <a:pt x="689" y="205"/>
                  <a:pt x="782" y="202"/>
                </a:cubicBezTo>
                <a:close/>
                <a:moveTo>
                  <a:pt x="325" y="207"/>
                </a:moveTo>
                <a:cubicBezTo>
                  <a:pt x="326" y="204"/>
                  <a:pt x="330" y="204"/>
                  <a:pt x="334" y="206"/>
                </a:cubicBezTo>
                <a:cubicBezTo>
                  <a:pt x="331" y="209"/>
                  <a:pt x="329" y="206"/>
                  <a:pt x="325" y="207"/>
                </a:cubicBezTo>
                <a:close/>
                <a:moveTo>
                  <a:pt x="160" y="198"/>
                </a:moveTo>
                <a:cubicBezTo>
                  <a:pt x="179" y="196"/>
                  <a:pt x="205" y="197"/>
                  <a:pt x="212" y="196"/>
                </a:cubicBezTo>
                <a:cubicBezTo>
                  <a:pt x="202" y="201"/>
                  <a:pt x="174" y="197"/>
                  <a:pt x="160" y="198"/>
                </a:cubicBezTo>
                <a:close/>
                <a:moveTo>
                  <a:pt x="156" y="199"/>
                </a:moveTo>
                <a:cubicBezTo>
                  <a:pt x="151" y="197"/>
                  <a:pt x="146" y="198"/>
                  <a:pt x="138" y="198"/>
                </a:cubicBezTo>
                <a:cubicBezTo>
                  <a:pt x="142" y="197"/>
                  <a:pt x="153" y="195"/>
                  <a:pt x="156" y="199"/>
                </a:cubicBezTo>
                <a:close/>
                <a:moveTo>
                  <a:pt x="485" y="193"/>
                </a:moveTo>
                <a:cubicBezTo>
                  <a:pt x="487" y="193"/>
                  <a:pt x="493" y="193"/>
                  <a:pt x="498" y="192"/>
                </a:cubicBezTo>
                <a:cubicBezTo>
                  <a:pt x="495" y="196"/>
                  <a:pt x="488" y="195"/>
                  <a:pt x="485" y="193"/>
                </a:cubicBezTo>
                <a:close/>
                <a:moveTo>
                  <a:pt x="499" y="192"/>
                </a:moveTo>
                <a:cubicBezTo>
                  <a:pt x="502" y="193"/>
                  <a:pt x="510" y="192"/>
                  <a:pt x="516" y="192"/>
                </a:cubicBezTo>
                <a:cubicBezTo>
                  <a:pt x="513" y="193"/>
                  <a:pt x="503" y="196"/>
                  <a:pt x="499" y="192"/>
                </a:cubicBezTo>
                <a:close/>
                <a:moveTo>
                  <a:pt x="277" y="191"/>
                </a:moveTo>
                <a:cubicBezTo>
                  <a:pt x="273" y="192"/>
                  <a:pt x="264" y="193"/>
                  <a:pt x="258" y="191"/>
                </a:cubicBezTo>
                <a:cubicBezTo>
                  <a:pt x="261" y="191"/>
                  <a:pt x="271" y="190"/>
                  <a:pt x="277" y="191"/>
                </a:cubicBezTo>
                <a:close/>
                <a:moveTo>
                  <a:pt x="252" y="193"/>
                </a:moveTo>
                <a:cubicBezTo>
                  <a:pt x="250" y="193"/>
                  <a:pt x="251" y="192"/>
                  <a:pt x="251" y="191"/>
                </a:cubicBezTo>
                <a:cubicBezTo>
                  <a:pt x="248" y="192"/>
                  <a:pt x="246" y="192"/>
                  <a:pt x="243" y="191"/>
                </a:cubicBezTo>
                <a:cubicBezTo>
                  <a:pt x="244" y="190"/>
                  <a:pt x="251" y="190"/>
                  <a:pt x="252" y="191"/>
                </a:cubicBezTo>
                <a:lnTo>
                  <a:pt x="252" y="193"/>
                </a:lnTo>
                <a:close/>
                <a:moveTo>
                  <a:pt x="209" y="191"/>
                </a:moveTo>
                <a:cubicBezTo>
                  <a:pt x="216" y="189"/>
                  <a:pt x="222" y="191"/>
                  <a:pt x="231" y="190"/>
                </a:cubicBezTo>
                <a:cubicBezTo>
                  <a:pt x="235" y="191"/>
                  <a:pt x="240" y="189"/>
                  <a:pt x="242" y="191"/>
                </a:cubicBezTo>
                <a:cubicBezTo>
                  <a:pt x="230" y="191"/>
                  <a:pt x="230" y="191"/>
                  <a:pt x="230" y="191"/>
                </a:cubicBezTo>
                <a:cubicBezTo>
                  <a:pt x="225" y="191"/>
                  <a:pt x="212" y="192"/>
                  <a:pt x="209" y="191"/>
                </a:cubicBezTo>
                <a:close/>
                <a:moveTo>
                  <a:pt x="188" y="192"/>
                </a:moveTo>
                <a:cubicBezTo>
                  <a:pt x="186" y="190"/>
                  <a:pt x="182" y="191"/>
                  <a:pt x="179" y="191"/>
                </a:cubicBezTo>
                <a:cubicBezTo>
                  <a:pt x="177" y="189"/>
                  <a:pt x="186" y="192"/>
                  <a:pt x="187" y="189"/>
                </a:cubicBezTo>
                <a:cubicBezTo>
                  <a:pt x="179" y="188"/>
                  <a:pt x="169" y="189"/>
                  <a:pt x="162" y="188"/>
                </a:cubicBezTo>
                <a:cubicBezTo>
                  <a:pt x="171" y="183"/>
                  <a:pt x="181" y="188"/>
                  <a:pt x="192" y="187"/>
                </a:cubicBezTo>
                <a:cubicBezTo>
                  <a:pt x="194" y="188"/>
                  <a:pt x="186" y="188"/>
                  <a:pt x="188" y="192"/>
                </a:cubicBezTo>
                <a:close/>
                <a:moveTo>
                  <a:pt x="104" y="147"/>
                </a:moveTo>
                <a:cubicBezTo>
                  <a:pt x="101" y="147"/>
                  <a:pt x="94" y="149"/>
                  <a:pt x="89" y="147"/>
                </a:cubicBezTo>
                <a:cubicBezTo>
                  <a:pt x="96" y="146"/>
                  <a:pt x="99" y="145"/>
                  <a:pt x="105" y="144"/>
                </a:cubicBezTo>
                <a:cubicBezTo>
                  <a:pt x="105" y="146"/>
                  <a:pt x="101" y="147"/>
                  <a:pt x="104" y="147"/>
                </a:cubicBezTo>
                <a:close/>
                <a:moveTo>
                  <a:pt x="72" y="145"/>
                </a:moveTo>
                <a:cubicBezTo>
                  <a:pt x="74" y="142"/>
                  <a:pt x="83" y="143"/>
                  <a:pt x="88" y="144"/>
                </a:cubicBezTo>
                <a:cubicBezTo>
                  <a:pt x="87" y="146"/>
                  <a:pt x="83" y="145"/>
                  <a:pt x="81" y="145"/>
                </a:cubicBezTo>
                <a:cubicBezTo>
                  <a:pt x="81" y="147"/>
                  <a:pt x="86" y="146"/>
                  <a:pt x="88" y="146"/>
                </a:cubicBezTo>
                <a:cubicBezTo>
                  <a:pt x="82" y="151"/>
                  <a:pt x="81" y="144"/>
                  <a:pt x="72" y="145"/>
                </a:cubicBezTo>
                <a:close/>
                <a:moveTo>
                  <a:pt x="460" y="132"/>
                </a:moveTo>
                <a:cubicBezTo>
                  <a:pt x="469" y="130"/>
                  <a:pt x="478" y="130"/>
                  <a:pt x="486" y="131"/>
                </a:cubicBezTo>
                <a:cubicBezTo>
                  <a:pt x="481" y="135"/>
                  <a:pt x="467" y="133"/>
                  <a:pt x="460" y="132"/>
                </a:cubicBezTo>
                <a:close/>
                <a:moveTo>
                  <a:pt x="475" y="93"/>
                </a:moveTo>
                <a:cubicBezTo>
                  <a:pt x="481" y="95"/>
                  <a:pt x="490" y="91"/>
                  <a:pt x="498" y="91"/>
                </a:cubicBezTo>
                <a:cubicBezTo>
                  <a:pt x="495" y="97"/>
                  <a:pt x="478" y="96"/>
                  <a:pt x="475" y="93"/>
                </a:cubicBezTo>
                <a:close/>
                <a:moveTo>
                  <a:pt x="508" y="90"/>
                </a:moveTo>
                <a:cubicBezTo>
                  <a:pt x="498" y="96"/>
                  <a:pt x="505" y="87"/>
                  <a:pt x="508" y="89"/>
                </a:cubicBezTo>
                <a:cubicBezTo>
                  <a:pt x="508" y="89"/>
                  <a:pt x="509" y="90"/>
                  <a:pt x="508" y="90"/>
                </a:cubicBezTo>
                <a:close/>
                <a:moveTo>
                  <a:pt x="537" y="87"/>
                </a:moveTo>
                <a:cubicBezTo>
                  <a:pt x="539" y="85"/>
                  <a:pt x="542" y="85"/>
                  <a:pt x="537" y="85"/>
                </a:cubicBezTo>
                <a:cubicBezTo>
                  <a:pt x="542" y="83"/>
                  <a:pt x="549" y="84"/>
                  <a:pt x="554" y="85"/>
                </a:cubicBezTo>
                <a:cubicBezTo>
                  <a:pt x="551" y="88"/>
                  <a:pt x="542" y="86"/>
                  <a:pt x="537" y="87"/>
                </a:cubicBezTo>
                <a:close/>
                <a:moveTo>
                  <a:pt x="536" y="87"/>
                </a:moveTo>
                <a:cubicBezTo>
                  <a:pt x="526" y="87"/>
                  <a:pt x="526" y="87"/>
                  <a:pt x="526" y="87"/>
                </a:cubicBezTo>
                <a:cubicBezTo>
                  <a:pt x="528" y="85"/>
                  <a:pt x="535" y="82"/>
                  <a:pt x="536" y="87"/>
                </a:cubicBezTo>
                <a:close/>
                <a:moveTo>
                  <a:pt x="428" y="87"/>
                </a:moveTo>
                <a:cubicBezTo>
                  <a:pt x="417" y="87"/>
                  <a:pt x="417" y="87"/>
                  <a:pt x="417" y="87"/>
                </a:cubicBezTo>
                <a:cubicBezTo>
                  <a:pt x="419" y="82"/>
                  <a:pt x="428" y="83"/>
                  <a:pt x="428" y="87"/>
                </a:cubicBezTo>
                <a:close/>
                <a:moveTo>
                  <a:pt x="340" y="84"/>
                </a:moveTo>
                <a:cubicBezTo>
                  <a:pt x="320" y="85"/>
                  <a:pt x="289" y="86"/>
                  <a:pt x="273" y="83"/>
                </a:cubicBezTo>
                <a:cubicBezTo>
                  <a:pt x="299" y="80"/>
                  <a:pt x="317" y="81"/>
                  <a:pt x="340" y="84"/>
                </a:cubicBezTo>
                <a:close/>
                <a:moveTo>
                  <a:pt x="589" y="71"/>
                </a:moveTo>
                <a:cubicBezTo>
                  <a:pt x="571" y="69"/>
                  <a:pt x="554" y="72"/>
                  <a:pt x="540" y="73"/>
                </a:cubicBezTo>
                <a:cubicBezTo>
                  <a:pt x="542" y="67"/>
                  <a:pt x="553" y="68"/>
                  <a:pt x="560" y="68"/>
                </a:cubicBezTo>
                <a:cubicBezTo>
                  <a:pt x="587" y="68"/>
                  <a:pt x="626" y="68"/>
                  <a:pt x="652" y="69"/>
                </a:cubicBezTo>
                <a:cubicBezTo>
                  <a:pt x="659" y="64"/>
                  <a:pt x="686" y="66"/>
                  <a:pt x="691" y="71"/>
                </a:cubicBezTo>
                <a:cubicBezTo>
                  <a:pt x="687" y="72"/>
                  <a:pt x="683" y="74"/>
                  <a:pt x="675" y="75"/>
                </a:cubicBezTo>
                <a:cubicBezTo>
                  <a:pt x="668" y="68"/>
                  <a:pt x="655" y="78"/>
                  <a:pt x="643" y="71"/>
                </a:cubicBezTo>
                <a:cubicBezTo>
                  <a:pt x="648" y="74"/>
                  <a:pt x="629" y="74"/>
                  <a:pt x="626" y="74"/>
                </a:cubicBezTo>
                <a:cubicBezTo>
                  <a:pt x="609" y="74"/>
                  <a:pt x="585" y="74"/>
                  <a:pt x="568" y="77"/>
                </a:cubicBezTo>
                <a:cubicBezTo>
                  <a:pt x="604" y="80"/>
                  <a:pt x="636" y="74"/>
                  <a:pt x="662" y="78"/>
                </a:cubicBezTo>
                <a:cubicBezTo>
                  <a:pt x="690" y="75"/>
                  <a:pt x="735" y="77"/>
                  <a:pt x="774" y="74"/>
                </a:cubicBezTo>
                <a:cubicBezTo>
                  <a:pt x="759" y="82"/>
                  <a:pt x="744" y="78"/>
                  <a:pt x="728" y="77"/>
                </a:cubicBezTo>
                <a:cubicBezTo>
                  <a:pt x="701" y="75"/>
                  <a:pt x="673" y="85"/>
                  <a:pt x="648" y="82"/>
                </a:cubicBezTo>
                <a:cubicBezTo>
                  <a:pt x="592" y="75"/>
                  <a:pt x="520" y="83"/>
                  <a:pt x="453" y="79"/>
                </a:cubicBezTo>
                <a:cubicBezTo>
                  <a:pt x="457" y="77"/>
                  <a:pt x="461" y="76"/>
                  <a:pt x="464" y="76"/>
                </a:cubicBezTo>
                <a:cubicBezTo>
                  <a:pt x="441" y="75"/>
                  <a:pt x="407" y="75"/>
                  <a:pt x="386" y="80"/>
                </a:cubicBezTo>
                <a:cubicBezTo>
                  <a:pt x="385" y="77"/>
                  <a:pt x="388" y="77"/>
                  <a:pt x="390" y="77"/>
                </a:cubicBezTo>
                <a:cubicBezTo>
                  <a:pt x="362" y="78"/>
                  <a:pt x="331" y="78"/>
                  <a:pt x="309" y="78"/>
                </a:cubicBezTo>
                <a:cubicBezTo>
                  <a:pt x="325" y="74"/>
                  <a:pt x="349" y="75"/>
                  <a:pt x="364" y="75"/>
                </a:cubicBezTo>
                <a:cubicBezTo>
                  <a:pt x="364" y="74"/>
                  <a:pt x="363" y="74"/>
                  <a:pt x="362" y="74"/>
                </a:cubicBezTo>
                <a:cubicBezTo>
                  <a:pt x="402" y="73"/>
                  <a:pt x="462" y="68"/>
                  <a:pt x="508" y="75"/>
                </a:cubicBezTo>
                <a:cubicBezTo>
                  <a:pt x="493" y="73"/>
                  <a:pt x="487" y="74"/>
                  <a:pt x="470" y="76"/>
                </a:cubicBezTo>
                <a:cubicBezTo>
                  <a:pt x="511" y="79"/>
                  <a:pt x="547" y="77"/>
                  <a:pt x="589" y="71"/>
                </a:cubicBezTo>
                <a:close/>
                <a:moveTo>
                  <a:pt x="709" y="68"/>
                </a:moveTo>
                <a:cubicBezTo>
                  <a:pt x="714" y="65"/>
                  <a:pt x="725" y="64"/>
                  <a:pt x="732" y="67"/>
                </a:cubicBezTo>
                <a:cubicBezTo>
                  <a:pt x="725" y="69"/>
                  <a:pt x="719" y="70"/>
                  <a:pt x="709" y="68"/>
                </a:cubicBezTo>
                <a:close/>
                <a:moveTo>
                  <a:pt x="422" y="61"/>
                </a:moveTo>
                <a:cubicBezTo>
                  <a:pt x="417" y="58"/>
                  <a:pt x="415" y="61"/>
                  <a:pt x="409" y="58"/>
                </a:cubicBezTo>
                <a:cubicBezTo>
                  <a:pt x="414" y="56"/>
                  <a:pt x="431" y="58"/>
                  <a:pt x="432" y="48"/>
                </a:cubicBezTo>
                <a:cubicBezTo>
                  <a:pt x="445" y="43"/>
                  <a:pt x="464" y="54"/>
                  <a:pt x="474" y="46"/>
                </a:cubicBezTo>
                <a:cubicBezTo>
                  <a:pt x="465" y="44"/>
                  <a:pt x="455" y="46"/>
                  <a:pt x="446" y="45"/>
                </a:cubicBezTo>
                <a:cubicBezTo>
                  <a:pt x="455" y="42"/>
                  <a:pt x="475" y="43"/>
                  <a:pt x="487" y="43"/>
                </a:cubicBezTo>
                <a:cubicBezTo>
                  <a:pt x="483" y="46"/>
                  <a:pt x="477" y="48"/>
                  <a:pt x="475" y="46"/>
                </a:cubicBezTo>
                <a:cubicBezTo>
                  <a:pt x="484" y="48"/>
                  <a:pt x="507" y="49"/>
                  <a:pt x="523" y="52"/>
                </a:cubicBezTo>
                <a:cubicBezTo>
                  <a:pt x="524" y="51"/>
                  <a:pt x="528" y="48"/>
                  <a:pt x="524" y="48"/>
                </a:cubicBezTo>
                <a:cubicBezTo>
                  <a:pt x="547" y="51"/>
                  <a:pt x="564" y="47"/>
                  <a:pt x="592" y="45"/>
                </a:cubicBezTo>
                <a:cubicBezTo>
                  <a:pt x="639" y="43"/>
                  <a:pt x="692" y="45"/>
                  <a:pt x="741" y="44"/>
                </a:cubicBezTo>
                <a:cubicBezTo>
                  <a:pt x="778" y="44"/>
                  <a:pt x="818" y="43"/>
                  <a:pt x="856" y="40"/>
                </a:cubicBezTo>
                <a:cubicBezTo>
                  <a:pt x="874" y="38"/>
                  <a:pt x="890" y="43"/>
                  <a:pt x="908" y="43"/>
                </a:cubicBezTo>
                <a:cubicBezTo>
                  <a:pt x="824" y="63"/>
                  <a:pt x="712" y="64"/>
                  <a:pt x="628" y="65"/>
                </a:cubicBezTo>
                <a:cubicBezTo>
                  <a:pt x="630" y="62"/>
                  <a:pt x="636" y="64"/>
                  <a:pt x="638" y="62"/>
                </a:cubicBezTo>
                <a:cubicBezTo>
                  <a:pt x="605" y="60"/>
                  <a:pt x="561" y="68"/>
                  <a:pt x="532" y="64"/>
                </a:cubicBezTo>
                <a:cubicBezTo>
                  <a:pt x="531" y="61"/>
                  <a:pt x="533" y="62"/>
                  <a:pt x="533" y="61"/>
                </a:cubicBezTo>
                <a:cubicBezTo>
                  <a:pt x="523" y="61"/>
                  <a:pt x="502" y="64"/>
                  <a:pt x="487" y="65"/>
                </a:cubicBezTo>
                <a:cubicBezTo>
                  <a:pt x="488" y="61"/>
                  <a:pt x="494" y="62"/>
                  <a:pt x="495" y="60"/>
                </a:cubicBezTo>
                <a:cubicBezTo>
                  <a:pt x="475" y="57"/>
                  <a:pt x="439" y="63"/>
                  <a:pt x="418" y="64"/>
                </a:cubicBezTo>
                <a:cubicBezTo>
                  <a:pt x="418" y="63"/>
                  <a:pt x="419" y="63"/>
                  <a:pt x="419" y="63"/>
                </a:cubicBezTo>
                <a:cubicBezTo>
                  <a:pt x="420" y="62"/>
                  <a:pt x="420" y="60"/>
                  <a:pt x="422" y="61"/>
                </a:cubicBezTo>
                <a:close/>
                <a:moveTo>
                  <a:pt x="371" y="62"/>
                </a:moveTo>
                <a:cubicBezTo>
                  <a:pt x="373" y="60"/>
                  <a:pt x="371" y="60"/>
                  <a:pt x="372" y="57"/>
                </a:cubicBezTo>
                <a:cubicBezTo>
                  <a:pt x="367" y="56"/>
                  <a:pt x="368" y="62"/>
                  <a:pt x="362" y="61"/>
                </a:cubicBezTo>
                <a:cubicBezTo>
                  <a:pt x="364" y="57"/>
                  <a:pt x="366" y="53"/>
                  <a:pt x="365" y="48"/>
                </a:cubicBezTo>
                <a:cubicBezTo>
                  <a:pt x="384" y="46"/>
                  <a:pt x="390" y="56"/>
                  <a:pt x="405" y="58"/>
                </a:cubicBezTo>
                <a:cubicBezTo>
                  <a:pt x="398" y="64"/>
                  <a:pt x="383" y="61"/>
                  <a:pt x="371" y="62"/>
                </a:cubicBezTo>
                <a:close/>
                <a:moveTo>
                  <a:pt x="1206" y="52"/>
                </a:moveTo>
                <a:cubicBezTo>
                  <a:pt x="1216" y="49"/>
                  <a:pt x="1230" y="52"/>
                  <a:pt x="1236" y="53"/>
                </a:cubicBezTo>
                <a:cubicBezTo>
                  <a:pt x="1231" y="55"/>
                  <a:pt x="1210" y="60"/>
                  <a:pt x="1206" y="52"/>
                </a:cubicBezTo>
                <a:close/>
                <a:moveTo>
                  <a:pt x="1251" y="48"/>
                </a:moveTo>
                <a:cubicBezTo>
                  <a:pt x="1261" y="37"/>
                  <a:pt x="1295" y="43"/>
                  <a:pt x="1314" y="44"/>
                </a:cubicBezTo>
                <a:cubicBezTo>
                  <a:pt x="1310" y="49"/>
                  <a:pt x="1305" y="48"/>
                  <a:pt x="1298" y="49"/>
                </a:cubicBezTo>
                <a:cubicBezTo>
                  <a:pt x="1290" y="41"/>
                  <a:pt x="1264" y="50"/>
                  <a:pt x="1251" y="48"/>
                </a:cubicBezTo>
                <a:close/>
                <a:moveTo>
                  <a:pt x="950" y="42"/>
                </a:moveTo>
                <a:cubicBezTo>
                  <a:pt x="956" y="39"/>
                  <a:pt x="973" y="42"/>
                  <a:pt x="980" y="42"/>
                </a:cubicBezTo>
                <a:cubicBezTo>
                  <a:pt x="973" y="54"/>
                  <a:pt x="960" y="41"/>
                  <a:pt x="950" y="42"/>
                </a:cubicBezTo>
                <a:close/>
                <a:moveTo>
                  <a:pt x="409" y="42"/>
                </a:moveTo>
                <a:cubicBezTo>
                  <a:pt x="409" y="45"/>
                  <a:pt x="404" y="43"/>
                  <a:pt x="402" y="43"/>
                </a:cubicBezTo>
                <a:cubicBezTo>
                  <a:pt x="404" y="41"/>
                  <a:pt x="405" y="43"/>
                  <a:pt x="409" y="42"/>
                </a:cubicBezTo>
                <a:close/>
                <a:moveTo>
                  <a:pt x="407" y="40"/>
                </a:moveTo>
                <a:cubicBezTo>
                  <a:pt x="408" y="38"/>
                  <a:pt x="411" y="39"/>
                  <a:pt x="412" y="38"/>
                </a:cubicBezTo>
                <a:cubicBezTo>
                  <a:pt x="408" y="36"/>
                  <a:pt x="401" y="36"/>
                  <a:pt x="399" y="32"/>
                </a:cubicBezTo>
                <a:cubicBezTo>
                  <a:pt x="410" y="32"/>
                  <a:pt x="428" y="33"/>
                  <a:pt x="441" y="34"/>
                </a:cubicBezTo>
                <a:cubicBezTo>
                  <a:pt x="433" y="40"/>
                  <a:pt x="419" y="39"/>
                  <a:pt x="407" y="40"/>
                </a:cubicBezTo>
                <a:close/>
                <a:moveTo>
                  <a:pt x="1260" y="27"/>
                </a:moveTo>
                <a:cubicBezTo>
                  <a:pt x="1269" y="28"/>
                  <a:pt x="1277" y="25"/>
                  <a:pt x="1283" y="28"/>
                </a:cubicBezTo>
                <a:cubicBezTo>
                  <a:pt x="1279" y="33"/>
                  <a:pt x="1265" y="33"/>
                  <a:pt x="1260" y="2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文本框 65"/>
          <p:cNvSpPr txBox="1"/>
          <p:nvPr/>
        </p:nvSpPr>
        <p:spPr>
          <a:xfrm>
            <a:off x="91513" y="1751145"/>
            <a:ext cx="817880" cy="475615"/>
          </a:xfrm>
          <a:prstGeom prst="rect">
            <a:avLst/>
          </a:prstGeom>
          <a:noFill/>
        </p:spPr>
        <p:txBody>
          <a:bodyPr wrap="none" rtlCol="0">
            <a:spAutoFit/>
          </a:bodyPr>
          <a:lstStyle/>
          <a:p>
            <a:pPr lvl="0"/>
            <a:r>
              <a:rPr lang="zh-CN" altLang="en-US" sz="2500" b="1" dirty="0" smtClean="0">
                <a:solidFill>
                  <a:schemeClr val="bg1"/>
                </a:solidFill>
                <a:latin typeface="微软雅黑" panose="020B0503020204020204" pitchFamily="34" charset="-122"/>
                <a:ea typeface="微软雅黑" panose="020B0503020204020204" pitchFamily="34" charset="-122"/>
              </a:rPr>
              <a:t>法律</a:t>
            </a:r>
            <a:endParaRPr lang="zh-CN" altLang="en-US" sz="2500" b="1"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a:off x="117475" y="2385695"/>
            <a:ext cx="3545205" cy="1568450"/>
          </a:xfrm>
          <a:prstGeom prst="rect">
            <a:avLst/>
          </a:prstGeom>
        </p:spPr>
        <p:txBody>
          <a:bodyPr wrap="square">
            <a:spAutoFit/>
          </a:bodyPr>
          <a:lstStyle/>
          <a:p>
            <a:r>
              <a:rPr lang="zh-CN" altLang="en-US" sz="2400" b="1" u="sng"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公元前</a:t>
            </a:r>
            <a:r>
              <a:rPr lang="en-US" sz="2400" b="1" u="sng"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450</a:t>
            </a:r>
            <a:r>
              <a:rPr lang="zh-CN" altLang="en-US" sz="2400" b="1" u="sng"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年</a:t>
            </a:r>
            <a:r>
              <a:rPr lang="zh-CN" altLang="en-US" sz="2400" b="1" dirty="0" smtClean="0">
                <a:latin typeface="华文新魏" panose="02010800040101010101" pitchFamily="2" charset="-122"/>
                <a:ea typeface="华文新魏" panose="02010800040101010101" pitchFamily="2" charset="-122"/>
              </a:rPr>
              <a:t>左右，罗马颁布了成文法，因这部法刻在十二块青铜板上，所以被称为</a:t>
            </a:r>
            <a:r>
              <a:rPr lang="en-US" altLang="zh-CN" sz="2400" b="1" u="sng" dirty="0" smtClean="0">
                <a:solidFill>
                  <a:srgbClr val="FF0000"/>
                </a:solidFill>
                <a:latin typeface="微软雅黑" panose="020B0503020204020204" pitchFamily="34" charset="-122"/>
                <a:ea typeface="微软雅黑" panose="020B0503020204020204" pitchFamily="34" charset="-122"/>
              </a:rPr>
              <a:t>《</a:t>
            </a:r>
            <a:r>
              <a:rPr lang="zh-CN" altLang="en-US" sz="2400" b="1" u="sng" dirty="0" smtClean="0">
                <a:solidFill>
                  <a:srgbClr val="FF0000"/>
                </a:solidFill>
                <a:latin typeface="微软雅黑" panose="020B0503020204020204" pitchFamily="34" charset="-122"/>
                <a:ea typeface="微软雅黑" panose="020B0503020204020204" pitchFamily="34" charset="-122"/>
              </a:rPr>
              <a:t>十二铜表法</a:t>
            </a:r>
            <a:r>
              <a:rPr lang="en-US" altLang="zh-CN" sz="2400" b="1" dirty="0" smtClean="0">
                <a:latin typeface="华文新魏" panose="02010800040101010101" pitchFamily="2" charset="-122"/>
                <a:ea typeface="华文新魏" panose="02010800040101010101" pitchFamily="2" charset="-122"/>
              </a:rPr>
              <a:t>》</a:t>
            </a:r>
            <a:endParaRPr lang="zh-CN" altLang="en-US" sz="2400" b="1" dirty="0">
              <a:latin typeface="华文新魏" panose="02010800040101010101" pitchFamily="2" charset="-122"/>
              <a:ea typeface="华文新魏" panose="02010800040101010101" pitchFamily="2" charset="-122"/>
            </a:endParaRPr>
          </a:p>
        </p:txBody>
      </p:sp>
      <p:sp>
        <p:nvSpPr>
          <p:cNvPr id="47" name="矩形 46"/>
          <p:cNvSpPr/>
          <p:nvPr/>
        </p:nvSpPr>
        <p:spPr>
          <a:xfrm>
            <a:off x="-25441" y="4229358"/>
            <a:ext cx="3775393" cy="523220"/>
          </a:xfrm>
          <a:prstGeom prst="rect">
            <a:avLst/>
          </a:prstGeom>
        </p:spPr>
        <p:txBody>
          <a:bodyPr wrap="none">
            <a:spAutoFit/>
          </a:bodyPr>
          <a:lstStyle/>
          <a:p>
            <a:r>
              <a:rPr lang="en-US" altLang="zh-CN" sz="2800" b="1" dirty="0" smtClean="0">
                <a:effectLst>
                  <a:glow rad="228600">
                    <a:schemeClr val="accent2">
                      <a:satMod val="1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b="1" dirty="0" smtClean="0">
                <a:effectLst>
                  <a:glow rad="228600">
                    <a:schemeClr val="accent2">
                      <a:satMod val="1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十二铜表法</a:t>
            </a:r>
            <a:r>
              <a:rPr lang="en-US" altLang="zh-CN" sz="2800" b="1" dirty="0" smtClean="0">
                <a:effectLst>
                  <a:glow rad="228600">
                    <a:schemeClr val="accent2">
                      <a:satMod val="1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a:t>
            </a:r>
            <a:r>
              <a:rPr lang="zh-CN" altLang="en-US" sz="2800" b="1" dirty="0" smtClean="0">
                <a:effectLst>
                  <a:glow rad="228600">
                    <a:schemeClr val="accent2">
                      <a:satMod val="1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影响：</a:t>
            </a:r>
            <a:endParaRPr lang="zh-CN" altLang="en-US" sz="2800" b="1" dirty="0">
              <a:effectLst>
                <a:glow rad="228600">
                  <a:schemeClr val="accent2">
                    <a:satMod val="175000"/>
                    <a:alpha val="40000"/>
                  </a:schemeClr>
                </a:glow>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52" name="矩形 51"/>
          <p:cNvSpPr/>
          <p:nvPr/>
        </p:nvSpPr>
        <p:spPr>
          <a:xfrm>
            <a:off x="45720" y="4901565"/>
            <a:ext cx="3830320" cy="2306955"/>
          </a:xfrm>
          <a:prstGeom prst="rect">
            <a:avLst/>
          </a:prstGeom>
        </p:spPr>
        <p:txBody>
          <a:bodyPr wrap="square">
            <a:spAutoFit/>
          </a:bodyPr>
          <a:lstStyle/>
          <a:p>
            <a:r>
              <a:rPr lang="en-US" altLang="zh-CN" sz="2400" b="1" dirty="0" smtClean="0">
                <a:solidFill>
                  <a:schemeClr val="tx1"/>
                </a:solidFill>
                <a:latin typeface="华文新魏" panose="02010800040101010101" pitchFamily="2" charset="-122"/>
                <a:ea typeface="华文新魏" panose="02010800040101010101" pitchFamily="2" charset="-122"/>
              </a:rPr>
              <a:t>《</a:t>
            </a:r>
            <a:r>
              <a:rPr lang="zh-CN" altLang="en-US" sz="2400" b="1" dirty="0" smtClean="0">
                <a:solidFill>
                  <a:schemeClr val="tx1"/>
                </a:solidFill>
                <a:latin typeface="华文新魏" panose="02010800040101010101" pitchFamily="2" charset="-122"/>
                <a:ea typeface="华文新魏" panose="02010800040101010101" pitchFamily="2" charset="-122"/>
              </a:rPr>
              <a:t>十二铜表法</a:t>
            </a:r>
            <a:r>
              <a:rPr lang="en-US" altLang="zh-CN" sz="2400" b="1" dirty="0" smtClean="0">
                <a:solidFill>
                  <a:schemeClr val="tx1"/>
                </a:solidFill>
                <a:latin typeface="华文新魏" panose="02010800040101010101" pitchFamily="2" charset="-122"/>
                <a:ea typeface="华文新魏" panose="02010800040101010101" pitchFamily="2" charset="-122"/>
              </a:rPr>
              <a:t>》</a:t>
            </a:r>
            <a:r>
              <a:rPr lang="zh-CN" altLang="en-US" sz="2400" b="1" dirty="0" smtClean="0">
                <a:solidFill>
                  <a:schemeClr val="tx1"/>
                </a:solidFill>
                <a:latin typeface="华文新魏" panose="02010800040101010101" pitchFamily="2" charset="-122"/>
                <a:ea typeface="华文新魏" panose="02010800040101010101" pitchFamily="2" charset="-122"/>
              </a:rPr>
              <a:t>涉及诉讼程序、所有权和债务权、宗教法等内容，</a:t>
            </a:r>
            <a:r>
              <a:rPr lang="zh-CN" altLang="en-US" sz="2400" b="1" u="sng" dirty="0" smtClean="0">
                <a:solidFill>
                  <a:schemeClr val="tx1"/>
                </a:solidFill>
                <a:latin typeface="微软雅黑" panose="020B0503020204020204" pitchFamily="34" charset="-122"/>
                <a:ea typeface="微软雅黑" panose="020B0503020204020204" pitchFamily="34" charset="-122"/>
              </a:rPr>
              <a:t>使量刑定罪有了文字依据</a:t>
            </a:r>
            <a:r>
              <a:rPr lang="zh-CN" altLang="en-US" sz="2400" b="1" dirty="0" smtClean="0">
                <a:solidFill>
                  <a:schemeClr val="tx1"/>
                </a:solidFill>
                <a:latin typeface="华文新魏" panose="02010800040101010101" pitchFamily="2" charset="-122"/>
                <a:ea typeface="华文新魏" panose="02010800040101010101" pitchFamily="2" charset="-122"/>
              </a:rPr>
              <a:t>，</a:t>
            </a:r>
            <a:r>
              <a:rPr lang="zh-CN" altLang="en-US" sz="2400" b="1" u="sng" dirty="0" smtClean="0">
                <a:solidFill>
                  <a:schemeClr val="tx1"/>
                </a:solidFill>
                <a:latin typeface="微软雅黑" panose="020B0503020204020204" pitchFamily="34" charset="-122"/>
                <a:ea typeface="微软雅黑" panose="020B0503020204020204" pitchFamily="34" charset="-122"/>
              </a:rPr>
              <a:t>在一定程度上遏制了贵族对法律的曲解和滥用</a:t>
            </a:r>
            <a:r>
              <a:rPr lang="zh-CN" altLang="en-US" sz="2400" b="1" dirty="0" smtClean="0">
                <a:solidFill>
                  <a:schemeClr val="tx1"/>
                </a:solidFill>
                <a:latin typeface="华文新魏" panose="02010800040101010101" pitchFamily="2" charset="-122"/>
                <a:ea typeface="华文新魏" panose="02010800040101010101" pitchFamily="2" charset="-122"/>
              </a:rPr>
              <a:t>。</a:t>
            </a:r>
            <a:endParaRPr lang="zh-CN" altLang="en-US" sz="2400" b="1" dirty="0" smtClean="0">
              <a:solidFill>
                <a:schemeClr val="tx1"/>
              </a:solidFill>
              <a:latin typeface="华文新魏" panose="02010800040101010101" pitchFamily="2" charset="-122"/>
              <a:ea typeface="华文新魏" panose="02010800040101010101" pitchFamily="2" charset="-122"/>
            </a:endParaRPr>
          </a:p>
        </p:txBody>
      </p:sp>
      <p:sp>
        <p:nvSpPr>
          <p:cNvPr id="56" name="TextBox 55"/>
          <p:cNvSpPr txBox="1"/>
          <p:nvPr/>
        </p:nvSpPr>
        <p:spPr>
          <a:xfrm>
            <a:off x="8641357" y="885860"/>
            <a:ext cx="2664694" cy="6739255"/>
          </a:xfrm>
          <a:prstGeom prst="rect">
            <a:avLst/>
          </a:prstGeom>
          <a:noFill/>
        </p:spPr>
        <p:txBody>
          <a:bodyPr wrap="square" rtlCol="0">
            <a:spAutoFit/>
          </a:bodyPr>
          <a:lstStyle/>
          <a:p>
            <a:r>
              <a:rPr lang="zh-CN" altLang="en-US" sz="2400" b="1" dirty="0" smtClean="0">
                <a:solidFill>
                  <a:srgbClr val="FF0000"/>
                </a:solidFill>
                <a:latin typeface="华文新魏" panose="02010800040101010101" pitchFamily="2" charset="-122"/>
                <a:ea typeface="华文新魏" panose="02010800040101010101" pitchFamily="2" charset="-122"/>
              </a:rPr>
              <a:t>古罗马第一部成文法</a:t>
            </a:r>
            <a:r>
              <a:rPr lang="zh-CN" altLang="en-US" sz="2400" b="1" dirty="0" smtClean="0">
                <a:latin typeface="华文新魏" panose="02010800040101010101" pitchFamily="2" charset="-122"/>
                <a:ea typeface="华文新魏" panose="02010800040101010101" pitchFamily="2" charset="-122"/>
              </a:rPr>
              <a:t>，以往罗马法律解释权操在贵族法官手里。平民经过长期斗争，逼使贵族成立十人委员会，制定和公布了成文法。虽然基本上还是维护贵族奴隶主的利益，但它对奴隶主</a:t>
            </a:r>
            <a:r>
              <a:rPr lang="en-US" sz="2400" b="1" dirty="0" err="1" smtClean="0">
                <a:latin typeface="华文新魏" panose="02010800040101010101" pitchFamily="2" charset="-122"/>
                <a:ea typeface="华文新魏" panose="02010800040101010101" pitchFamily="2" charset="-122"/>
              </a:rPr>
              <a:t>私有制</a:t>
            </a:r>
            <a:r>
              <a:rPr lang="zh-CN" altLang="en-US" sz="2400" b="1" dirty="0" smtClean="0">
                <a:latin typeface="华文新魏" panose="02010800040101010101" pitchFamily="2" charset="-122"/>
                <a:ea typeface="华文新魏" panose="02010800040101010101" pitchFamily="2" charset="-122"/>
              </a:rPr>
              <a:t>、</a:t>
            </a:r>
            <a:r>
              <a:rPr lang="en-US" sz="2400" b="1" dirty="0" err="1" smtClean="0">
                <a:latin typeface="华文新魏" panose="02010800040101010101" pitchFamily="2" charset="-122"/>
                <a:ea typeface="华文新魏" panose="02010800040101010101" pitchFamily="2" charset="-122"/>
              </a:rPr>
              <a:t>家长制</a:t>
            </a:r>
            <a:r>
              <a:rPr lang="zh-CN" altLang="en-US" sz="2400" b="1" dirty="0" smtClean="0">
                <a:latin typeface="华文新魏" panose="02010800040101010101" pitchFamily="2" charset="-122"/>
                <a:ea typeface="华文新魏" panose="02010800040101010101" pitchFamily="2" charset="-122"/>
              </a:rPr>
              <a:t>、继承、债务和刑法、</a:t>
            </a:r>
            <a:r>
              <a:rPr lang="en-US" sz="2400" b="1" dirty="0" err="1" smtClean="0">
                <a:latin typeface="华文新魏" panose="02010800040101010101" pitchFamily="2" charset="-122"/>
                <a:ea typeface="华文新魏" panose="02010800040101010101" pitchFamily="2" charset="-122"/>
              </a:rPr>
              <a:t>诉讼程序</a:t>
            </a:r>
            <a:r>
              <a:rPr lang="zh-CN" altLang="en-US" sz="2400" b="1" dirty="0" smtClean="0">
                <a:latin typeface="华文新魏" panose="02010800040101010101" pitchFamily="2" charset="-122"/>
                <a:ea typeface="华文新魏" panose="02010800040101010101" pitchFamily="2" charset="-122"/>
              </a:rPr>
              <a:t>等方面都作了规定，限制了贵族法官随心所欲地解释法律的权力</a:t>
            </a:r>
            <a:endParaRPr lang="zh-CN" altLang="en-US" sz="2400" b="1" dirty="0" smtClean="0">
              <a:latin typeface="华文新魏" panose="02010800040101010101" pitchFamily="2" charset="-122"/>
              <a:ea typeface="华文新魏" panose="02010800040101010101" pitchFamily="2" charset="-122"/>
            </a:endParaRPr>
          </a:p>
          <a:p>
            <a:endParaRPr lang="zh-CN" altLang="en-US" sz="2400" b="1" dirty="0">
              <a:latin typeface="华文新魏" panose="02010800040101010101" pitchFamily="2" charset="-122"/>
              <a:ea typeface="华文新魏" panose="02010800040101010101" pitchFamily="2" charset="-122"/>
            </a:endParaRPr>
          </a:p>
        </p:txBody>
      </p:sp>
      <p:pic>
        <p:nvPicPr>
          <p:cNvPr id="57" name="图片 56" descr="t01c147ba29eb78a43d (1).jpg"/>
          <p:cNvPicPr>
            <a:picLocks noChangeAspect="1"/>
          </p:cNvPicPr>
          <p:nvPr/>
        </p:nvPicPr>
        <p:blipFill>
          <a:blip r:embed="rId3" cstate="print">
            <a:clrChange>
              <a:clrFrom>
                <a:srgbClr val="FFFFFF"/>
              </a:clrFrom>
              <a:clrTo>
                <a:srgbClr val="FFFFFF">
                  <a:alpha val="0"/>
                </a:srgbClr>
              </a:clrTo>
            </a:clrChange>
          </a:blip>
          <a:stretch>
            <a:fillRect/>
          </a:stretch>
        </p:blipFill>
        <p:spPr>
          <a:xfrm>
            <a:off x="5260971" y="1171558"/>
            <a:ext cx="3500462" cy="4200555"/>
          </a:xfrm>
          <a:prstGeom prst="rect">
            <a:avLst/>
          </a:prstGeom>
        </p:spPr>
      </p:pic>
      <p:pic>
        <p:nvPicPr>
          <p:cNvPr id="60" name="图片 59" descr="QQ截图20180824215711.png"/>
          <p:cNvPicPr>
            <a:picLocks noChangeAspect="1"/>
          </p:cNvPicPr>
          <p:nvPr/>
        </p:nvPicPr>
        <p:blipFill>
          <a:blip r:embed="rId4" cstate="print">
            <a:clrChange>
              <a:clrFrom>
                <a:srgbClr val="FBFBFB"/>
              </a:clrFrom>
              <a:clrTo>
                <a:srgbClr val="FBFBFB">
                  <a:alpha val="0"/>
                </a:srgbClr>
              </a:clrTo>
            </a:clrChange>
          </a:blip>
          <a:srcRect r="55508"/>
          <a:stretch>
            <a:fillRect/>
          </a:stretch>
        </p:blipFill>
        <p:spPr>
          <a:xfrm>
            <a:off x="5260975" y="5386705"/>
            <a:ext cx="3500120" cy="1533525"/>
          </a:xfrm>
          <a:prstGeom prst="rect">
            <a:avLst/>
          </a:prstGeom>
        </p:spPr>
      </p:pic>
      <p:grpSp>
        <p:nvGrpSpPr>
          <p:cNvPr id="4" name="组合 71"/>
          <p:cNvGrpSpPr/>
          <p:nvPr/>
        </p:nvGrpSpPr>
        <p:grpSpPr>
          <a:xfrm>
            <a:off x="4403715" y="3679730"/>
            <a:ext cx="773522" cy="737018"/>
            <a:chOff x="304800" y="673100"/>
            <a:chExt cx="4000500" cy="4000500"/>
          </a:xfrm>
          <a:effectLst>
            <a:outerShdw blurRad="444500" dist="254000" dir="8100000" algn="tr" rotWithShape="0">
              <a:prstClr val="black">
                <a:alpha val="5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74" name="椭圆 7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grpSp>
        <p:nvGrpSpPr>
          <p:cNvPr id="5" name="组合 67"/>
          <p:cNvGrpSpPr/>
          <p:nvPr/>
        </p:nvGrpSpPr>
        <p:grpSpPr>
          <a:xfrm>
            <a:off x="4406255" y="2969790"/>
            <a:ext cx="773522" cy="737018"/>
            <a:chOff x="304800" y="673100"/>
            <a:chExt cx="4000500" cy="4000500"/>
          </a:xfrm>
          <a:effectLst>
            <a:outerShdw blurRad="444500" dist="254000" dir="8100000" algn="tr" rotWithShape="0">
              <a:prstClr val="black">
                <a:alpha val="50000"/>
              </a:prstClr>
            </a:outerShdw>
          </a:effectLst>
        </p:grpSpPr>
        <p:sp>
          <p:nvSpPr>
            <p:cNvPr id="76" name="同心圆 7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77" name="椭圆 7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78" name="TextBox 51"/>
          <p:cNvSpPr txBox="1"/>
          <p:nvPr/>
        </p:nvSpPr>
        <p:spPr>
          <a:xfrm>
            <a:off x="4475153" y="3039438"/>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二</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79" name="TextBox 51"/>
          <p:cNvSpPr txBox="1"/>
          <p:nvPr/>
        </p:nvSpPr>
        <p:spPr>
          <a:xfrm>
            <a:off x="4485654" y="3802493"/>
            <a:ext cx="745380" cy="580928"/>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铜</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6" name="组合 67"/>
          <p:cNvGrpSpPr/>
          <p:nvPr/>
        </p:nvGrpSpPr>
        <p:grpSpPr>
          <a:xfrm>
            <a:off x="4418955" y="2220490"/>
            <a:ext cx="773522" cy="737018"/>
            <a:chOff x="304800" y="673100"/>
            <a:chExt cx="4000500" cy="4000500"/>
          </a:xfrm>
          <a:effectLst>
            <a:outerShdw blurRad="444500" dist="2540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82" name="椭圆 8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83" name="TextBox 51"/>
          <p:cNvSpPr txBox="1"/>
          <p:nvPr/>
        </p:nvSpPr>
        <p:spPr>
          <a:xfrm>
            <a:off x="4508514" y="2343253"/>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十</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7" name="组合 67"/>
          <p:cNvGrpSpPr/>
          <p:nvPr/>
        </p:nvGrpSpPr>
        <p:grpSpPr>
          <a:xfrm>
            <a:off x="4410474" y="4454446"/>
            <a:ext cx="773522" cy="737018"/>
            <a:chOff x="304800" y="673100"/>
            <a:chExt cx="4000500" cy="4000500"/>
          </a:xfrm>
          <a:effectLst>
            <a:outerShdw blurRad="444500" dist="2540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86" name="椭圆 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87" name="TextBox 51"/>
          <p:cNvSpPr txBox="1"/>
          <p:nvPr/>
        </p:nvSpPr>
        <p:spPr>
          <a:xfrm>
            <a:off x="4487333" y="4539109"/>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表</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8" name="组合 87"/>
          <p:cNvGrpSpPr/>
          <p:nvPr/>
        </p:nvGrpSpPr>
        <p:grpSpPr>
          <a:xfrm>
            <a:off x="4403715" y="5220886"/>
            <a:ext cx="773522" cy="737018"/>
            <a:chOff x="304800" y="673100"/>
            <a:chExt cx="4000500" cy="4000500"/>
          </a:xfrm>
          <a:effectLst>
            <a:outerShdw blurRad="444500" dist="254000" dir="8100000" algn="tr" rotWithShape="0">
              <a:prstClr val="black">
                <a:alpha val="50000"/>
              </a:prstClr>
            </a:outerShdw>
          </a:effectLst>
        </p:grpSpPr>
        <p:sp>
          <p:nvSpPr>
            <p:cNvPr id="89" name="同心圆 8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sp>
          <p:nvSpPr>
            <p:cNvPr id="90" name="椭圆 8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75" b="1">
                <a:solidFill>
                  <a:schemeClr val="tx1"/>
                </a:solidFill>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sp>
        <p:nvSpPr>
          <p:cNvPr id="91" name="TextBox 51"/>
          <p:cNvSpPr txBox="1"/>
          <p:nvPr/>
        </p:nvSpPr>
        <p:spPr>
          <a:xfrm>
            <a:off x="4485654" y="5343649"/>
            <a:ext cx="745380" cy="580390"/>
          </a:xfrm>
          <a:prstGeom prst="rect">
            <a:avLst/>
          </a:prstGeom>
          <a:noFill/>
        </p:spPr>
        <p:txBody>
          <a:bodyPr wrap="square" rtlCol="0">
            <a:spAutoFit/>
          </a:bodyPr>
          <a:lstStyle/>
          <a:p>
            <a:r>
              <a:rPr lang="zh-CN" altLang="en-US" sz="3175" b="1" dirty="0" smtClean="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rPr>
              <a:t>法</a:t>
            </a:r>
            <a:endParaRPr lang="zh-CN" altLang="en-US" sz="3175" b="1" dirty="0">
              <a:effectLst>
                <a:outerShdw blurRad="38100" dist="38100" dir="2700000" algn="tl">
                  <a:srgbClr val="000000">
                    <a:alpha val="43137"/>
                  </a:srgbClr>
                </a:outerShdw>
              </a:effectLst>
              <a:latin typeface="华文隶书" panose="02010800040101010101" pitchFamily="2" charset="-122"/>
              <a:ea typeface="华文隶书" panose="02010800040101010101" pitchFamily="2" charset="-122"/>
            </a:endParaRPr>
          </a:p>
        </p:txBody>
      </p:sp>
      <p:grpSp>
        <p:nvGrpSpPr>
          <p:cNvPr id="36" name="组合 35"/>
          <p:cNvGrpSpPr/>
          <p:nvPr/>
        </p:nvGrpSpPr>
        <p:grpSpPr>
          <a:xfrm>
            <a:off x="0" y="-71958"/>
            <a:ext cx="11593685" cy="749301"/>
            <a:chOff x="0" y="-71958"/>
            <a:chExt cx="11593685" cy="749301"/>
          </a:xfrm>
        </p:grpSpPr>
        <p:grpSp>
          <p:nvGrpSpPr>
            <p:cNvPr id="37" name="组合 29"/>
            <p:cNvGrpSpPr/>
            <p:nvPr/>
          </p:nvGrpSpPr>
          <p:grpSpPr>
            <a:xfrm>
              <a:off x="0" y="-71958"/>
              <a:ext cx="11522075" cy="749301"/>
              <a:chOff x="0" y="-71958"/>
              <a:chExt cx="11522075" cy="749301"/>
            </a:xfrm>
          </p:grpSpPr>
          <p:sp>
            <p:nvSpPr>
              <p:cNvPr id="40" name="矩形 20"/>
              <p:cNvSpPr/>
              <p:nvPr/>
            </p:nvSpPr>
            <p:spPr bwMode="auto">
              <a:xfrm>
                <a:off x="0" y="-49752"/>
                <a:ext cx="11522075" cy="727095"/>
              </a:xfrm>
              <a:prstGeom prst="rect">
                <a:avLst/>
              </a:prstGeom>
              <a:solidFill>
                <a:srgbClr val="003300"/>
              </a:solidFill>
              <a:ln w="25400">
                <a:noFill/>
              </a:ln>
              <a:effectLst>
                <a:outerShdw dist="38100" dir="2699999" algn="tl" rotWithShape="0">
                  <a:srgbClr val="000000">
                    <a:alpha val="39998"/>
                  </a:srgbClr>
                </a:outerShdw>
              </a:effectLst>
            </p:spPr>
            <p:txBody>
              <a:bodyPr lIns="91430" tIns="45714" rIns="91430" bIns="45714" anchor="ctr"/>
              <a:lstStyle>
                <a:lvl1pPr marL="400050" indent="-400050" algn="l" defTabSz="106807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68680" indent="-333375" algn="l" defTabSz="1068070" rtl="0" eaLnBrk="0" fontAlgn="base" hangingPunct="0">
                  <a:spcBef>
                    <a:spcPct val="20000"/>
                  </a:spcBef>
                  <a:spcAft>
                    <a:spcPct val="0"/>
                  </a:spcAft>
                  <a:buFont typeface="Arial" panose="020B0604020202020204" pitchFamily="34" charset="0"/>
                  <a:buChar char="–"/>
                  <a:defRPr sz="3300" kern="1200">
                    <a:solidFill>
                      <a:schemeClr val="tx1"/>
                    </a:solidFill>
                    <a:latin typeface="+mn-lt"/>
                    <a:ea typeface="+mn-ea"/>
                    <a:cs typeface="+mn-cs"/>
                  </a:defRPr>
                </a:lvl2pPr>
                <a:lvl3pPr marL="1336675" indent="-266700" algn="l" defTabSz="106807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3pPr>
                <a:lvl4pPr marL="187198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406650" indent="-266700" algn="l" defTabSz="1068070"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stStyle>
              <a:p>
                <a:pPr marL="0" indent="0" algn="ctr" defTabSz="1069975" eaLnBrk="1" hangingPunct="1">
                  <a:spcBef>
                    <a:spcPct val="0"/>
                  </a:spcBef>
                  <a:buFont typeface="Arial" panose="020B0604020202020204" pitchFamily="34" charset="0"/>
                  <a:buNone/>
                  <a:defRPr/>
                </a:pPr>
                <a:r>
                  <a:rPr lang="zh-CN" altLang="en-US" sz="1800" dirty="0">
                    <a:latin typeface="Arial" panose="020B0604020202020204" pitchFamily="34" charset="0"/>
                  </a:rPr>
                  <a:t> </a:t>
                </a:r>
                <a:endParaRPr lang="zh-CN" altLang="en-US" sz="1800" dirty="0">
                  <a:latin typeface="Arial" panose="020B0604020202020204" pitchFamily="34" charset="0"/>
                </a:endParaRPr>
              </a:p>
            </p:txBody>
          </p:sp>
          <p:grpSp>
            <p:nvGrpSpPr>
              <p:cNvPr id="41" name="组合 24"/>
              <p:cNvGrpSpPr/>
              <p:nvPr/>
            </p:nvGrpSpPr>
            <p:grpSpPr bwMode="auto">
              <a:xfrm flipH="1">
                <a:off x="8147685" y="-71958"/>
                <a:ext cx="3369310" cy="727095"/>
                <a:chOff x="0" y="-7848"/>
                <a:chExt cx="1378151" cy="642547"/>
              </a:xfrm>
              <a:solidFill>
                <a:srgbClr val="FCE7B4"/>
              </a:solidFill>
            </p:grpSpPr>
            <p:sp>
              <p:nvSpPr>
                <p:cNvPr id="45" name="直角三角形 44"/>
                <p:cNvSpPr/>
                <p:nvPr/>
              </p:nvSpPr>
              <p:spPr>
                <a:xfrm flipV="1">
                  <a:off x="708602" y="-7848"/>
                  <a:ext cx="669549" cy="63469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sp>
              <p:nvSpPr>
                <p:cNvPr id="46" name="矩形 45"/>
                <p:cNvSpPr/>
                <p:nvPr/>
              </p:nvSpPr>
              <p:spPr>
                <a:xfrm>
                  <a:off x="0" y="0"/>
                  <a:ext cx="708343" cy="634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500" b="1" dirty="0">
                    <a:ea typeface="微软雅黑" panose="020B0503020204020204" pitchFamily="34" charset="-122"/>
                  </a:endParaRPr>
                </a:p>
              </p:txBody>
            </p:sp>
          </p:grpSp>
          <p:sp>
            <p:nvSpPr>
              <p:cNvPr id="42" name="矩形 17"/>
              <p:cNvSpPr/>
              <p:nvPr/>
            </p:nvSpPr>
            <p:spPr bwMode="auto">
              <a:xfrm>
                <a:off x="1081405" y="93002"/>
                <a:ext cx="8035925" cy="523220"/>
              </a:xfrm>
              <a:prstGeom prst="rect">
                <a:avLst/>
              </a:prstGeom>
              <a:noFill/>
              <a:ln w="9525">
                <a:noFill/>
              </a:ln>
            </p:spPr>
            <p:txBody>
              <a:bodyPr>
                <a:spAutoFit/>
              </a:bodyPr>
              <a:lstStyle/>
              <a:p>
                <a:pPr algn="ct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第</a:t>
                </a:r>
                <a:r>
                  <a:rPr lang="en-US" altLang="zh-CN"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5</a:t>
                </a:r>
                <a:r>
                  <a:rPr lang="zh-CN" altLang="en-US" sz="2800" b="1" dirty="0" smtClean="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rPr>
                  <a:t>课  罗马城邦和罗马帝国</a:t>
                </a:r>
                <a:endParaRPr lang="zh-CN" altLang="en-US" sz="2800" b="1"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Yu Gothic UI Semibold" panose="020B0700000000000000" charset="-128"/>
                </a:endParaRPr>
              </a:p>
            </p:txBody>
          </p:sp>
          <p:pic>
            <p:nvPicPr>
              <p:cNvPr id="43" name="图片 42" descr="QQ截图20180117154059.png"/>
              <p:cNvPicPr>
                <a:picLocks noChangeAspect="1"/>
              </p:cNvPicPr>
              <p:nvPr/>
            </p:nvPicPr>
            <p:blipFill>
              <a:blip r:embed="rId5" cstate="print"/>
              <a:srcRect l="9774" t="6015" r="11278" b="6767"/>
              <a:stretch>
                <a:fillRect/>
              </a:stretch>
            </p:blipFill>
            <p:spPr>
              <a:xfrm>
                <a:off x="216421" y="0"/>
                <a:ext cx="648072" cy="6292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4" name="对角圆角矩形 43"/>
              <p:cNvSpPr/>
              <p:nvPr/>
            </p:nvSpPr>
            <p:spPr>
              <a:xfrm>
                <a:off x="1152525" y="216074"/>
                <a:ext cx="45719" cy="288032"/>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Rectangle 40"/>
            <p:cNvSpPr>
              <a:spLocks noChangeArrowheads="1"/>
            </p:cNvSpPr>
            <p:nvPr/>
          </p:nvSpPr>
          <p:spPr bwMode="auto">
            <a:xfrm>
              <a:off x="9721477" y="52894"/>
              <a:ext cx="1872208" cy="523220"/>
            </a:xfrm>
            <a:prstGeom prst="rect">
              <a:avLst/>
            </a:prstGeom>
            <a:noFill/>
            <a:ln w="9525">
              <a:noFill/>
              <a:miter lim="800000"/>
            </a:ln>
          </p:spPr>
          <p:txBody>
            <a:bodyPr wrap="square">
              <a:spAutoFit/>
            </a:bodyPr>
            <a:lstStyle/>
            <a:p>
              <a:r>
                <a:rPr lang="zh-CN" altLang="en-US" sz="2800" b="1" dirty="0" smtClean="0">
                  <a:solidFill>
                    <a:schemeClr val="bg1"/>
                  </a:solidFill>
                  <a:effectLst>
                    <a:glow rad="228600">
                      <a:schemeClr val="accent2">
                        <a:satMod val="175000"/>
                        <a:alpha val="40000"/>
                      </a:schemeClr>
                    </a:glow>
                    <a:outerShdw blurRad="38100" dist="38100" dir="2700000" algn="tl">
                      <a:srgbClr val="000000">
                        <a:alpha val="43137"/>
                      </a:srgbClr>
                    </a:outerShdw>
                  </a:effectLst>
                  <a:latin typeface="楷体" panose="02010609060101010101" pitchFamily="49" charset="-122"/>
                  <a:ea typeface="楷体" panose="02010609060101010101" pitchFamily="49" charset="-122"/>
                </a:rPr>
                <a:t>第二单元</a:t>
              </a:r>
              <a:endParaRPr lang="zh-CN" altLang="en-US" sz="2800" dirty="0">
                <a:solidFill>
                  <a:schemeClr val="bg1"/>
                </a:solidFill>
                <a:latin typeface="楷体" panose="02010609060101010101" pitchFamily="49" charset="-122"/>
                <a:ea typeface="楷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dissolve">
                                      <p:cBhvr>
                                        <p:cTn id="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2" grpId="0"/>
    </p:bldLst>
  </p:timing>
</p:sld>
</file>

<file path=ppt/tags/tag1.xml><?xml version="1.0" encoding="utf-8"?>
<p:tagLst xmlns:p="http://schemas.openxmlformats.org/presentationml/2006/main">
  <p:tag name="KSO_WM_UNIT_PLACING_PICTURE_USER_VIEWPORT" val="{&quot;height&quot;:5942,&quot;width&quot;:13894}"/>
  <p:tag name="REFSHAPE" val="482878804"/>
</p:tagLst>
</file>

<file path=ppt/tags/tag10.xml><?xml version="1.0" encoding="utf-8"?>
<p:tagLst xmlns:p="http://schemas.openxmlformats.org/presentationml/2006/main">
  <p:tag name="REFSHAPE" val="482879892"/>
</p:tagLst>
</file>

<file path=ppt/tags/tag11.xml><?xml version="1.0" encoding="utf-8"?>
<p:tagLst xmlns:p="http://schemas.openxmlformats.org/presentationml/2006/main">
  <p:tag name="REFSHAPE" val="482879484"/>
</p:tagLst>
</file>

<file path=ppt/tags/tag2.xml><?xml version="1.0" encoding="utf-8"?>
<p:tagLst xmlns:p="http://schemas.openxmlformats.org/presentationml/2006/main">
  <p:tag name="REFSHAPE" val="482880708"/>
</p:tagLst>
</file>

<file path=ppt/tags/tag3.xml><?xml version="1.0" encoding="utf-8"?>
<p:tagLst xmlns:p="http://schemas.openxmlformats.org/presentationml/2006/main">
  <p:tag name="REFSHAPE" val="482877172"/>
</p:tagLst>
</file>

<file path=ppt/tags/tag4.xml><?xml version="1.0" encoding="utf-8"?>
<p:tagLst xmlns:p="http://schemas.openxmlformats.org/presentationml/2006/main">
  <p:tag name="REFSHAPE" val="482877988"/>
</p:tagLst>
</file>

<file path=ppt/tags/tag5.xml><?xml version="1.0" encoding="utf-8"?>
<p:tagLst xmlns:p="http://schemas.openxmlformats.org/presentationml/2006/main">
  <p:tag name="REFSHAPE" val="482878532"/>
</p:tagLst>
</file>

<file path=ppt/tags/tag6.xml><?xml version="1.0" encoding="utf-8"?>
<p:tagLst xmlns:p="http://schemas.openxmlformats.org/presentationml/2006/main">
  <p:tag name="REFSHAPE" val="482878940"/>
</p:tagLst>
</file>

<file path=ppt/tags/tag7.xml><?xml version="1.0" encoding="utf-8"?>
<p:tagLst xmlns:p="http://schemas.openxmlformats.org/presentationml/2006/main">
  <p:tag name="REFSHAPE" val="482879076"/>
</p:tagLst>
</file>

<file path=ppt/tags/tag8.xml><?xml version="1.0" encoding="utf-8"?>
<p:tagLst xmlns:p="http://schemas.openxmlformats.org/presentationml/2006/main">
  <p:tag name="REFSHAPE" val="482879212"/>
</p:tagLst>
</file>

<file path=ppt/tags/tag9.xml><?xml version="1.0" encoding="utf-8"?>
<p:tagLst xmlns:p="http://schemas.openxmlformats.org/presentationml/2006/main">
  <p:tag name="REFSHAPE" val="48287934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5144</Words>
  <Application>WPS 演示</Application>
  <PresentationFormat>自定义</PresentationFormat>
  <Paragraphs>578</Paragraphs>
  <Slides>31</Slides>
  <Notes>26</Notes>
  <HiddenSlides>0</HiddenSlides>
  <MMClips>2</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31</vt:i4>
      </vt:variant>
    </vt:vector>
  </HeadingPairs>
  <TitlesOfParts>
    <vt:vector size="43" baseType="lpstr">
      <vt:lpstr>Arial</vt:lpstr>
      <vt:lpstr>宋体</vt:lpstr>
      <vt:lpstr>Wingdings</vt:lpstr>
      <vt:lpstr>Calibri</vt:lpstr>
      <vt:lpstr>华文新魏</vt:lpstr>
      <vt:lpstr>微软雅黑</vt:lpstr>
      <vt:lpstr>Yu Gothic UI Semibold</vt:lpstr>
      <vt:lpstr>黑体</vt:lpstr>
      <vt:lpstr>华文隶书</vt:lpstr>
      <vt:lpstr>楷体</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lenovo</cp:lastModifiedBy>
  <cp:revision>1722</cp:revision>
  <dcterms:created xsi:type="dcterms:W3CDTF">2015-10-28T12:59:00Z</dcterms:created>
  <dcterms:modified xsi:type="dcterms:W3CDTF">2021-09-01T02:26:19Z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2052-11.1.0.10650</vt:lpwstr>
  </property>
  <property fmtid="{D5CDD505-2E9C-101B-9397-08002B2CF9AE}" pid="3" name="ICV">
    <vt:lpwstr>61260266886844F0A1BB04B4B35388C4</vt:lpwstr>
  </property>
</Properties>
</file>